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71" r:id="rId2"/>
    <p:sldId id="270" r:id="rId3"/>
    <p:sldId id="264" r:id="rId4"/>
    <p:sldId id="266" r:id="rId5"/>
    <p:sldId id="267" r:id="rId6"/>
    <p:sldId id="265" r:id="rId7"/>
    <p:sldId id="275" r:id="rId8"/>
    <p:sldId id="276" r:id="rId9"/>
    <p:sldId id="274" r:id="rId10"/>
    <p:sldId id="272" r:id="rId11"/>
    <p:sldId id="260" r:id="rId12"/>
    <p:sldId id="261" r:id="rId13"/>
    <p:sldId id="263" r:id="rId14"/>
    <p:sldId id="262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89965"/>
  </p:normalViewPr>
  <p:slideViewPr>
    <p:cSldViewPr snapToGrid="0" snapToObjects="1">
      <p:cViewPr varScale="1">
        <p:scale>
          <a:sx n="105" d="100"/>
          <a:sy n="105" d="100"/>
        </p:scale>
        <p:origin x="-75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Sheet1!$A$2:$A$11</c:f>
              <c:strCache>
                <c:ptCount val="10"/>
                <c:pt idx="0">
                  <c:v>Anxious -no diagnosis</c:v>
                </c:pt>
                <c:pt idx="1">
                  <c:v>Low mood-no diagnosis</c:v>
                </c:pt>
                <c:pt idx="2">
                  <c:v>Mood disorder diagnosed</c:v>
                </c:pt>
                <c:pt idx="3">
                  <c:v>Career concern</c:v>
                </c:pt>
                <c:pt idx="4">
                  <c:v>Grief</c:v>
                </c:pt>
                <c:pt idx="5">
                  <c:v>Stress</c:v>
                </c:pt>
                <c:pt idx="6">
                  <c:v>Physicial disibility</c:v>
                </c:pt>
                <c:pt idx="7">
                  <c:v>I and H</c:v>
                </c:pt>
                <c:pt idx="8">
                  <c:v>workplace relationship</c:v>
                </c:pt>
                <c:pt idx="9">
                  <c:v>Other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69</c:v>
                </c:pt>
                <c:pt idx="1">
                  <c:v>17</c:v>
                </c:pt>
                <c:pt idx="2">
                  <c:v>6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7419E6-4066-4D47-A1C7-2CA05AB946B3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3CE082-681D-5748-BD51-1C80C478838F}">
      <dgm:prSet phldrT="[Text]"/>
      <dgm:spPr/>
      <dgm:t>
        <a:bodyPr/>
        <a:lstStyle/>
        <a:p>
          <a:r>
            <a:rPr lang="en-US" dirty="0" smtClean="0"/>
            <a:t>ORW</a:t>
          </a:r>
          <a:endParaRPr lang="en-US" dirty="0"/>
        </a:p>
      </dgm:t>
    </dgm:pt>
    <dgm:pt modelId="{DB96284C-AFCB-B342-A6D9-094151778A1F}" type="parTrans" cxnId="{B55380E0-8D74-8C4E-B300-54C22E3B5A7A}">
      <dgm:prSet/>
      <dgm:spPr/>
      <dgm:t>
        <a:bodyPr/>
        <a:lstStyle/>
        <a:p>
          <a:endParaRPr lang="en-US"/>
        </a:p>
      </dgm:t>
    </dgm:pt>
    <dgm:pt modelId="{2841F26D-3E12-D54C-8AA8-AE4B243DC061}" type="sibTrans" cxnId="{B55380E0-8D74-8C4E-B300-54C22E3B5A7A}">
      <dgm:prSet/>
      <dgm:spPr/>
      <dgm:t>
        <a:bodyPr/>
        <a:lstStyle/>
        <a:p>
          <a:endParaRPr lang="en-US"/>
        </a:p>
      </dgm:t>
    </dgm:pt>
    <dgm:pt modelId="{8916E5D7-3936-104C-B9EE-4719A4134990}">
      <dgm:prSet phldrT="[Text]" custT="1"/>
      <dgm:spPr/>
      <dgm:t>
        <a:bodyPr/>
        <a:lstStyle/>
        <a:p>
          <a:r>
            <a:rPr lang="en-US" sz="2800" dirty="0" smtClean="0"/>
            <a:t>Prevention of burnout/promotion wellness</a:t>
          </a:r>
          <a:endParaRPr lang="en-US" sz="2800" dirty="0"/>
        </a:p>
      </dgm:t>
    </dgm:pt>
    <dgm:pt modelId="{72A8FD2F-C622-A84C-B6CC-14BD6BC50D98}" type="parTrans" cxnId="{4F89D31C-F795-3C44-8D79-490433FCB796}">
      <dgm:prSet/>
      <dgm:spPr/>
      <dgm:t>
        <a:bodyPr/>
        <a:lstStyle/>
        <a:p>
          <a:endParaRPr lang="en-US"/>
        </a:p>
      </dgm:t>
    </dgm:pt>
    <dgm:pt modelId="{18F5A50E-4881-E245-A8F7-D57071EF51CB}" type="sibTrans" cxnId="{4F89D31C-F795-3C44-8D79-490433FCB796}">
      <dgm:prSet/>
      <dgm:spPr/>
      <dgm:t>
        <a:bodyPr/>
        <a:lstStyle/>
        <a:p>
          <a:endParaRPr lang="en-US"/>
        </a:p>
      </dgm:t>
    </dgm:pt>
    <dgm:pt modelId="{DA44094A-BAF0-4D49-B19F-47CF4FD7965E}">
      <dgm:prSet phldrT="[Text]"/>
      <dgm:spPr/>
      <dgm:t>
        <a:bodyPr/>
        <a:lstStyle/>
        <a:p>
          <a:r>
            <a:rPr lang="en-US" dirty="0" smtClean="0"/>
            <a:t>Interventions for</a:t>
          </a:r>
          <a:r>
            <a:rPr lang="en-US" baseline="0" dirty="0" smtClean="0"/>
            <a:t> burnout</a:t>
          </a:r>
          <a:endParaRPr lang="en-US" dirty="0"/>
        </a:p>
      </dgm:t>
    </dgm:pt>
    <dgm:pt modelId="{42746CC5-0D5B-D345-A415-19AEFAF6D63A}" type="parTrans" cxnId="{2C88BEB6-F636-D349-AB8C-D5F00A6B1CC1}">
      <dgm:prSet/>
      <dgm:spPr/>
      <dgm:t>
        <a:bodyPr/>
        <a:lstStyle/>
        <a:p>
          <a:endParaRPr lang="en-US"/>
        </a:p>
      </dgm:t>
    </dgm:pt>
    <dgm:pt modelId="{AD1D5724-E77C-4D4F-8891-444572E3E546}" type="sibTrans" cxnId="{2C88BEB6-F636-D349-AB8C-D5F00A6B1CC1}">
      <dgm:prSet/>
      <dgm:spPr/>
      <dgm:t>
        <a:bodyPr/>
        <a:lstStyle/>
        <a:p>
          <a:endParaRPr lang="en-US"/>
        </a:p>
      </dgm:t>
    </dgm:pt>
    <dgm:pt modelId="{52866EDA-B63D-1742-AD27-95CA3ABF8C9B}">
      <dgm:prSet/>
      <dgm:spPr/>
      <dgm:t>
        <a:bodyPr/>
        <a:lstStyle/>
        <a:p>
          <a:r>
            <a:rPr lang="en-US" dirty="0" smtClean="0"/>
            <a:t>Resident Affairs</a:t>
          </a:r>
          <a:endParaRPr lang="en-US" dirty="0"/>
        </a:p>
      </dgm:t>
    </dgm:pt>
    <dgm:pt modelId="{F3A38D87-428F-A944-ABF2-574AD7375BB6}" type="parTrans" cxnId="{81D1A20C-F281-624D-AA1B-B6366F5955A6}">
      <dgm:prSet/>
      <dgm:spPr/>
      <dgm:t>
        <a:bodyPr/>
        <a:lstStyle/>
        <a:p>
          <a:endParaRPr lang="en-US"/>
        </a:p>
      </dgm:t>
    </dgm:pt>
    <dgm:pt modelId="{58B8EB0F-E0BC-6B45-A8BF-E362211B817E}" type="sibTrans" cxnId="{81D1A20C-F281-624D-AA1B-B6366F5955A6}">
      <dgm:prSet/>
      <dgm:spPr/>
      <dgm:t>
        <a:bodyPr/>
        <a:lstStyle/>
        <a:p>
          <a:endParaRPr lang="en-US"/>
        </a:p>
      </dgm:t>
    </dgm:pt>
    <dgm:pt modelId="{F03502C1-C81E-C344-8D5E-DD7CF0FE69A6}" type="pres">
      <dgm:prSet presAssocID="{E67419E6-4066-4D47-A1C7-2CA05AB946B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D9E08D-9513-6945-AD8E-7DBA3986B35F}" type="pres">
      <dgm:prSet presAssocID="{D13CE082-681D-5748-BD51-1C80C478838F}" presName="root1" presStyleCnt="0"/>
      <dgm:spPr/>
    </dgm:pt>
    <dgm:pt modelId="{140F3E4B-EAEB-7A41-8D38-71ABED1C1DAE}" type="pres">
      <dgm:prSet presAssocID="{D13CE082-681D-5748-BD51-1C80C478838F}" presName="LevelOneTextNode" presStyleLbl="node0" presStyleIdx="0" presStyleCnt="1" custScaleX="66512" custScaleY="65376" custLinFactNeighborX="-24750" custLinFactNeighborY="-90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2CCD8B-6BAE-CC44-BE57-12EBE7DE59B2}" type="pres">
      <dgm:prSet presAssocID="{D13CE082-681D-5748-BD51-1C80C478838F}" presName="level2hierChild" presStyleCnt="0"/>
      <dgm:spPr/>
    </dgm:pt>
    <dgm:pt modelId="{2E81E5CC-9228-2F45-A2FD-858EB00D673B}" type="pres">
      <dgm:prSet presAssocID="{72A8FD2F-C622-A84C-B6CC-14BD6BC50D98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9199FF33-8407-004E-9D4D-C7BD6882AF48}" type="pres">
      <dgm:prSet presAssocID="{72A8FD2F-C622-A84C-B6CC-14BD6BC50D98}" presName="connTx" presStyleLbl="parChTrans1D2" presStyleIdx="0" presStyleCnt="3"/>
      <dgm:spPr/>
      <dgm:t>
        <a:bodyPr/>
        <a:lstStyle/>
        <a:p>
          <a:endParaRPr lang="en-US"/>
        </a:p>
      </dgm:t>
    </dgm:pt>
    <dgm:pt modelId="{9D63BF33-83FD-F845-B407-D330C14B189F}" type="pres">
      <dgm:prSet presAssocID="{8916E5D7-3936-104C-B9EE-4719A4134990}" presName="root2" presStyleCnt="0"/>
      <dgm:spPr/>
    </dgm:pt>
    <dgm:pt modelId="{216BF9D1-6D40-C648-9B4A-5169E0EEAE44}" type="pres">
      <dgm:prSet presAssocID="{8916E5D7-3936-104C-B9EE-4719A4134990}" presName="LevelTwoTextNode" presStyleLbl="node2" presStyleIdx="0" presStyleCnt="3" custScaleX="60949" custScaleY="73241" custLinFactNeighborX="1301" custLinFactNeighborY="-135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473490-0A63-EE4F-BBED-491128C1DC4C}" type="pres">
      <dgm:prSet presAssocID="{8916E5D7-3936-104C-B9EE-4719A4134990}" presName="level3hierChild" presStyleCnt="0"/>
      <dgm:spPr/>
    </dgm:pt>
    <dgm:pt modelId="{C7CBFBB4-B2D3-034F-A17B-2E8865726CB0}" type="pres">
      <dgm:prSet presAssocID="{42746CC5-0D5B-D345-A415-19AEFAF6D63A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DFC8527B-3510-9849-8CDE-50BA3F1F6AB5}" type="pres">
      <dgm:prSet presAssocID="{42746CC5-0D5B-D345-A415-19AEFAF6D63A}" presName="connTx" presStyleLbl="parChTrans1D2" presStyleIdx="1" presStyleCnt="3"/>
      <dgm:spPr/>
      <dgm:t>
        <a:bodyPr/>
        <a:lstStyle/>
        <a:p>
          <a:endParaRPr lang="en-US"/>
        </a:p>
      </dgm:t>
    </dgm:pt>
    <dgm:pt modelId="{0206FA13-8CAC-924E-9C50-6770AE8E20A3}" type="pres">
      <dgm:prSet presAssocID="{DA44094A-BAF0-4D49-B19F-47CF4FD7965E}" presName="root2" presStyleCnt="0"/>
      <dgm:spPr/>
    </dgm:pt>
    <dgm:pt modelId="{A2CAF297-9295-4B47-9356-4594B4BDFD26}" type="pres">
      <dgm:prSet presAssocID="{DA44094A-BAF0-4D49-B19F-47CF4FD7965E}" presName="LevelTwoTextNode" presStyleLbl="node2" presStyleIdx="1" presStyleCnt="3" custAng="0" custScaleX="61146" custScaleY="71441" custLinFactNeighborX="1301" custLinFactNeighborY="-9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659CC3-0263-6E49-BF76-955FC6577776}" type="pres">
      <dgm:prSet presAssocID="{DA44094A-BAF0-4D49-B19F-47CF4FD7965E}" presName="level3hierChild" presStyleCnt="0"/>
      <dgm:spPr/>
    </dgm:pt>
    <dgm:pt modelId="{5A02AC30-104A-8B45-9B7E-312CFCD0FFD1}" type="pres">
      <dgm:prSet presAssocID="{F3A38D87-428F-A944-ABF2-574AD7375BB6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159247AB-4829-D946-A1C0-F7E99FAD06BF}" type="pres">
      <dgm:prSet presAssocID="{F3A38D87-428F-A944-ABF2-574AD7375BB6}" presName="connTx" presStyleLbl="parChTrans1D2" presStyleIdx="2" presStyleCnt="3"/>
      <dgm:spPr/>
      <dgm:t>
        <a:bodyPr/>
        <a:lstStyle/>
        <a:p>
          <a:endParaRPr lang="en-US"/>
        </a:p>
      </dgm:t>
    </dgm:pt>
    <dgm:pt modelId="{D6BFDF63-8249-4D40-A0C1-E4C488F6887A}" type="pres">
      <dgm:prSet presAssocID="{52866EDA-B63D-1742-AD27-95CA3ABF8C9B}" presName="root2" presStyleCnt="0"/>
      <dgm:spPr/>
    </dgm:pt>
    <dgm:pt modelId="{C4C57053-2CB7-3A45-A392-3AC01EAB3133}" type="pres">
      <dgm:prSet presAssocID="{52866EDA-B63D-1742-AD27-95CA3ABF8C9B}" presName="LevelTwoTextNode" presStyleLbl="node2" presStyleIdx="2" presStyleCnt="3" custScaleX="57990" custScaleY="75806" custLinFactNeighborX="1301" custLinFactNeighborY="-48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8AE4AD-33AC-904C-A98F-1988640E993F}" type="pres">
      <dgm:prSet presAssocID="{52866EDA-B63D-1742-AD27-95CA3ABF8C9B}" presName="level3hierChild" presStyleCnt="0"/>
      <dgm:spPr/>
    </dgm:pt>
  </dgm:ptLst>
  <dgm:cxnLst>
    <dgm:cxn modelId="{63C6870E-CF6D-8545-9676-A307F7586165}" type="presOf" srcId="{8916E5D7-3936-104C-B9EE-4719A4134990}" destId="{216BF9D1-6D40-C648-9B4A-5169E0EEAE44}" srcOrd="0" destOrd="0" presId="urn:microsoft.com/office/officeart/2005/8/layout/hierarchy2"/>
    <dgm:cxn modelId="{A8C7B082-E8AD-5A45-85B2-540FADB7F632}" type="presOf" srcId="{F3A38D87-428F-A944-ABF2-574AD7375BB6}" destId="{5A02AC30-104A-8B45-9B7E-312CFCD0FFD1}" srcOrd="0" destOrd="0" presId="urn:microsoft.com/office/officeart/2005/8/layout/hierarchy2"/>
    <dgm:cxn modelId="{81D1A20C-F281-624D-AA1B-B6366F5955A6}" srcId="{D13CE082-681D-5748-BD51-1C80C478838F}" destId="{52866EDA-B63D-1742-AD27-95CA3ABF8C9B}" srcOrd="2" destOrd="0" parTransId="{F3A38D87-428F-A944-ABF2-574AD7375BB6}" sibTransId="{58B8EB0F-E0BC-6B45-A8BF-E362211B817E}"/>
    <dgm:cxn modelId="{901F5024-A196-1046-9FD6-33B17C13B222}" type="presOf" srcId="{42746CC5-0D5B-D345-A415-19AEFAF6D63A}" destId="{C7CBFBB4-B2D3-034F-A17B-2E8865726CB0}" srcOrd="0" destOrd="0" presId="urn:microsoft.com/office/officeart/2005/8/layout/hierarchy2"/>
    <dgm:cxn modelId="{8AD7890C-3060-7A4C-94EA-78DDFB3D2F9D}" type="presOf" srcId="{D13CE082-681D-5748-BD51-1C80C478838F}" destId="{140F3E4B-EAEB-7A41-8D38-71ABED1C1DAE}" srcOrd="0" destOrd="0" presId="urn:microsoft.com/office/officeart/2005/8/layout/hierarchy2"/>
    <dgm:cxn modelId="{B55380E0-8D74-8C4E-B300-54C22E3B5A7A}" srcId="{E67419E6-4066-4D47-A1C7-2CA05AB946B3}" destId="{D13CE082-681D-5748-BD51-1C80C478838F}" srcOrd="0" destOrd="0" parTransId="{DB96284C-AFCB-B342-A6D9-094151778A1F}" sibTransId="{2841F26D-3E12-D54C-8AA8-AE4B243DC061}"/>
    <dgm:cxn modelId="{B016B8F3-0E3B-6242-9E7D-8242FAC88A5B}" type="presOf" srcId="{42746CC5-0D5B-D345-A415-19AEFAF6D63A}" destId="{DFC8527B-3510-9849-8CDE-50BA3F1F6AB5}" srcOrd="1" destOrd="0" presId="urn:microsoft.com/office/officeart/2005/8/layout/hierarchy2"/>
    <dgm:cxn modelId="{0C4AD87C-C2CC-D249-BC8C-282936F9A0E5}" type="presOf" srcId="{72A8FD2F-C622-A84C-B6CC-14BD6BC50D98}" destId="{2E81E5CC-9228-2F45-A2FD-858EB00D673B}" srcOrd="0" destOrd="0" presId="urn:microsoft.com/office/officeart/2005/8/layout/hierarchy2"/>
    <dgm:cxn modelId="{7E349480-82E2-2A4B-A864-D1990C7C85CB}" type="presOf" srcId="{72A8FD2F-C622-A84C-B6CC-14BD6BC50D98}" destId="{9199FF33-8407-004E-9D4D-C7BD6882AF48}" srcOrd="1" destOrd="0" presId="urn:microsoft.com/office/officeart/2005/8/layout/hierarchy2"/>
    <dgm:cxn modelId="{CABCFF42-FD3F-BC44-A2AE-64095C5FA32F}" type="presOf" srcId="{DA44094A-BAF0-4D49-B19F-47CF4FD7965E}" destId="{A2CAF297-9295-4B47-9356-4594B4BDFD26}" srcOrd="0" destOrd="0" presId="urn:microsoft.com/office/officeart/2005/8/layout/hierarchy2"/>
    <dgm:cxn modelId="{DF42E9FE-3ECF-4143-98F3-84F3D4BDEB6A}" type="presOf" srcId="{F3A38D87-428F-A944-ABF2-574AD7375BB6}" destId="{159247AB-4829-D946-A1C0-F7E99FAD06BF}" srcOrd="1" destOrd="0" presId="urn:microsoft.com/office/officeart/2005/8/layout/hierarchy2"/>
    <dgm:cxn modelId="{60EC20B6-1FB8-C94A-A5CD-4F6BF85F4B37}" type="presOf" srcId="{E67419E6-4066-4D47-A1C7-2CA05AB946B3}" destId="{F03502C1-C81E-C344-8D5E-DD7CF0FE69A6}" srcOrd="0" destOrd="0" presId="urn:microsoft.com/office/officeart/2005/8/layout/hierarchy2"/>
    <dgm:cxn modelId="{2C88BEB6-F636-D349-AB8C-D5F00A6B1CC1}" srcId="{D13CE082-681D-5748-BD51-1C80C478838F}" destId="{DA44094A-BAF0-4D49-B19F-47CF4FD7965E}" srcOrd="1" destOrd="0" parTransId="{42746CC5-0D5B-D345-A415-19AEFAF6D63A}" sibTransId="{AD1D5724-E77C-4D4F-8891-444572E3E546}"/>
    <dgm:cxn modelId="{4F89D31C-F795-3C44-8D79-490433FCB796}" srcId="{D13CE082-681D-5748-BD51-1C80C478838F}" destId="{8916E5D7-3936-104C-B9EE-4719A4134990}" srcOrd="0" destOrd="0" parTransId="{72A8FD2F-C622-A84C-B6CC-14BD6BC50D98}" sibTransId="{18F5A50E-4881-E245-A8F7-D57071EF51CB}"/>
    <dgm:cxn modelId="{C15D415E-C63C-294E-B29B-DECCCFCEFE15}" type="presOf" srcId="{52866EDA-B63D-1742-AD27-95CA3ABF8C9B}" destId="{C4C57053-2CB7-3A45-A392-3AC01EAB3133}" srcOrd="0" destOrd="0" presId="urn:microsoft.com/office/officeart/2005/8/layout/hierarchy2"/>
    <dgm:cxn modelId="{BD8C91C2-781A-6145-BA5C-6D1058405E51}" type="presParOf" srcId="{F03502C1-C81E-C344-8D5E-DD7CF0FE69A6}" destId="{BDD9E08D-9513-6945-AD8E-7DBA3986B35F}" srcOrd="0" destOrd="0" presId="urn:microsoft.com/office/officeart/2005/8/layout/hierarchy2"/>
    <dgm:cxn modelId="{D5866AF1-E7B0-E248-A0E5-E694B1DB52FD}" type="presParOf" srcId="{BDD9E08D-9513-6945-AD8E-7DBA3986B35F}" destId="{140F3E4B-EAEB-7A41-8D38-71ABED1C1DAE}" srcOrd="0" destOrd="0" presId="urn:microsoft.com/office/officeart/2005/8/layout/hierarchy2"/>
    <dgm:cxn modelId="{0D558906-9066-F948-A269-418F0BA4BA8B}" type="presParOf" srcId="{BDD9E08D-9513-6945-AD8E-7DBA3986B35F}" destId="{772CCD8B-6BAE-CC44-BE57-12EBE7DE59B2}" srcOrd="1" destOrd="0" presId="urn:microsoft.com/office/officeart/2005/8/layout/hierarchy2"/>
    <dgm:cxn modelId="{D0CF700A-7BCA-8248-8C5D-0FB823B30CE1}" type="presParOf" srcId="{772CCD8B-6BAE-CC44-BE57-12EBE7DE59B2}" destId="{2E81E5CC-9228-2F45-A2FD-858EB00D673B}" srcOrd="0" destOrd="0" presId="urn:microsoft.com/office/officeart/2005/8/layout/hierarchy2"/>
    <dgm:cxn modelId="{C4492550-3520-C44A-9CAE-DA82709187FE}" type="presParOf" srcId="{2E81E5CC-9228-2F45-A2FD-858EB00D673B}" destId="{9199FF33-8407-004E-9D4D-C7BD6882AF48}" srcOrd="0" destOrd="0" presId="urn:microsoft.com/office/officeart/2005/8/layout/hierarchy2"/>
    <dgm:cxn modelId="{AD01FAB9-18D2-734C-90AF-1AD0D830E6F6}" type="presParOf" srcId="{772CCD8B-6BAE-CC44-BE57-12EBE7DE59B2}" destId="{9D63BF33-83FD-F845-B407-D330C14B189F}" srcOrd="1" destOrd="0" presId="urn:microsoft.com/office/officeart/2005/8/layout/hierarchy2"/>
    <dgm:cxn modelId="{88A628EF-FEAE-A842-B6AE-D3CC826B54A5}" type="presParOf" srcId="{9D63BF33-83FD-F845-B407-D330C14B189F}" destId="{216BF9D1-6D40-C648-9B4A-5169E0EEAE44}" srcOrd="0" destOrd="0" presId="urn:microsoft.com/office/officeart/2005/8/layout/hierarchy2"/>
    <dgm:cxn modelId="{274FD264-5047-4D4D-B3BD-F01E45118040}" type="presParOf" srcId="{9D63BF33-83FD-F845-B407-D330C14B189F}" destId="{5E473490-0A63-EE4F-BBED-491128C1DC4C}" srcOrd="1" destOrd="0" presId="urn:microsoft.com/office/officeart/2005/8/layout/hierarchy2"/>
    <dgm:cxn modelId="{A9325D13-B592-3F46-A320-FDAC70E7D3B9}" type="presParOf" srcId="{772CCD8B-6BAE-CC44-BE57-12EBE7DE59B2}" destId="{C7CBFBB4-B2D3-034F-A17B-2E8865726CB0}" srcOrd="2" destOrd="0" presId="urn:microsoft.com/office/officeart/2005/8/layout/hierarchy2"/>
    <dgm:cxn modelId="{792106F6-6079-AE42-8E89-9F72DC6FDC65}" type="presParOf" srcId="{C7CBFBB4-B2D3-034F-A17B-2E8865726CB0}" destId="{DFC8527B-3510-9849-8CDE-50BA3F1F6AB5}" srcOrd="0" destOrd="0" presId="urn:microsoft.com/office/officeart/2005/8/layout/hierarchy2"/>
    <dgm:cxn modelId="{7B61CE11-37BD-574D-9F2B-A89E0770A472}" type="presParOf" srcId="{772CCD8B-6BAE-CC44-BE57-12EBE7DE59B2}" destId="{0206FA13-8CAC-924E-9C50-6770AE8E20A3}" srcOrd="3" destOrd="0" presId="urn:microsoft.com/office/officeart/2005/8/layout/hierarchy2"/>
    <dgm:cxn modelId="{6012B23F-091A-CB42-B373-A0EB857A1599}" type="presParOf" srcId="{0206FA13-8CAC-924E-9C50-6770AE8E20A3}" destId="{A2CAF297-9295-4B47-9356-4594B4BDFD26}" srcOrd="0" destOrd="0" presId="urn:microsoft.com/office/officeart/2005/8/layout/hierarchy2"/>
    <dgm:cxn modelId="{FDF87028-9D70-9E4C-A639-4FBC56F138AF}" type="presParOf" srcId="{0206FA13-8CAC-924E-9C50-6770AE8E20A3}" destId="{02659CC3-0263-6E49-BF76-955FC6577776}" srcOrd="1" destOrd="0" presId="urn:microsoft.com/office/officeart/2005/8/layout/hierarchy2"/>
    <dgm:cxn modelId="{9620EC89-D0B7-634D-8862-C9A7AB9269E0}" type="presParOf" srcId="{772CCD8B-6BAE-CC44-BE57-12EBE7DE59B2}" destId="{5A02AC30-104A-8B45-9B7E-312CFCD0FFD1}" srcOrd="4" destOrd="0" presId="urn:microsoft.com/office/officeart/2005/8/layout/hierarchy2"/>
    <dgm:cxn modelId="{97FE7592-B40A-4346-8EDA-337E0149FE6A}" type="presParOf" srcId="{5A02AC30-104A-8B45-9B7E-312CFCD0FFD1}" destId="{159247AB-4829-D946-A1C0-F7E99FAD06BF}" srcOrd="0" destOrd="0" presId="urn:microsoft.com/office/officeart/2005/8/layout/hierarchy2"/>
    <dgm:cxn modelId="{4C69A108-286E-5C4B-BC14-16C907C71134}" type="presParOf" srcId="{772CCD8B-6BAE-CC44-BE57-12EBE7DE59B2}" destId="{D6BFDF63-8249-4D40-A0C1-E4C488F6887A}" srcOrd="5" destOrd="0" presId="urn:microsoft.com/office/officeart/2005/8/layout/hierarchy2"/>
    <dgm:cxn modelId="{57AC1C70-F8DB-0A46-A4AA-E9BF0939C9E8}" type="presParOf" srcId="{D6BFDF63-8249-4D40-A0C1-E4C488F6887A}" destId="{C4C57053-2CB7-3A45-A392-3AC01EAB3133}" srcOrd="0" destOrd="0" presId="urn:microsoft.com/office/officeart/2005/8/layout/hierarchy2"/>
    <dgm:cxn modelId="{7198A341-9038-9047-9A5A-A43C96491DAA}" type="presParOf" srcId="{D6BFDF63-8249-4D40-A0C1-E4C488F6887A}" destId="{C38AE4AD-33AC-904C-A98F-1988640E993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D8F9EF-F9CB-A546-AC4F-BDF10B119DDC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0D90D0-C170-7343-8C46-7A258848E386}">
      <dgm:prSet phldrT="[Text]"/>
      <dgm:spPr/>
      <dgm:t>
        <a:bodyPr/>
        <a:lstStyle/>
        <a:p>
          <a:r>
            <a:rPr lang="en-US" dirty="0" smtClean="0"/>
            <a:t>Resident Affairs</a:t>
          </a:r>
          <a:endParaRPr lang="en-US" dirty="0"/>
        </a:p>
      </dgm:t>
    </dgm:pt>
    <dgm:pt modelId="{8EC99735-FE54-024D-8739-15F83A8ECDF5}" type="parTrans" cxnId="{0E1AF79C-0066-7345-B90F-B6BD42BFBDC2}">
      <dgm:prSet/>
      <dgm:spPr/>
      <dgm:t>
        <a:bodyPr/>
        <a:lstStyle/>
        <a:p>
          <a:endParaRPr lang="en-US"/>
        </a:p>
      </dgm:t>
    </dgm:pt>
    <dgm:pt modelId="{2D6F2661-9FAE-C94D-9730-5A1E271BFB52}" type="sibTrans" cxnId="{0E1AF79C-0066-7345-B90F-B6BD42BFBDC2}">
      <dgm:prSet/>
      <dgm:spPr/>
      <dgm:t>
        <a:bodyPr/>
        <a:lstStyle/>
        <a:p>
          <a:endParaRPr lang="en-US"/>
        </a:p>
      </dgm:t>
    </dgm:pt>
    <dgm:pt modelId="{FCE6902F-40E0-6849-8FA0-9ECF524226D7}">
      <dgm:prSet phldrT="[Text]" custT="1"/>
      <dgm:spPr/>
      <dgm:t>
        <a:bodyPr/>
        <a:lstStyle/>
        <a:p>
          <a:r>
            <a:rPr lang="en-US" sz="2800" dirty="0" smtClean="0"/>
            <a:t>Board of Medical Assessors</a:t>
          </a:r>
          <a:endParaRPr lang="en-US" sz="2800" dirty="0"/>
        </a:p>
      </dgm:t>
    </dgm:pt>
    <dgm:pt modelId="{AE8F282B-9992-E74A-B7A6-77FCD7204BA7}" type="parTrans" cxnId="{70252C5D-9EEB-9D4F-9153-1C931DB7439E}">
      <dgm:prSet/>
      <dgm:spPr/>
      <dgm:t>
        <a:bodyPr/>
        <a:lstStyle/>
        <a:p>
          <a:endParaRPr lang="en-US"/>
        </a:p>
      </dgm:t>
    </dgm:pt>
    <dgm:pt modelId="{9CF0E2F2-9BB2-C645-9DCE-4BBE3544F14E}" type="sibTrans" cxnId="{70252C5D-9EEB-9D4F-9153-1C931DB7439E}">
      <dgm:prSet/>
      <dgm:spPr/>
      <dgm:t>
        <a:bodyPr/>
        <a:lstStyle/>
        <a:p>
          <a:endParaRPr lang="en-US"/>
        </a:p>
      </dgm:t>
    </dgm:pt>
    <dgm:pt modelId="{70CBC310-A1BE-6445-BD99-E0065F6012B3}">
      <dgm:prSet custT="1"/>
      <dgm:spPr/>
      <dgm:t>
        <a:bodyPr/>
        <a:lstStyle/>
        <a:p>
          <a:r>
            <a:rPr lang="en-US" sz="2800" dirty="0" smtClean="0"/>
            <a:t>PGMEAC wellness subcommittee</a:t>
          </a:r>
          <a:endParaRPr lang="en-US" sz="2800" dirty="0"/>
        </a:p>
      </dgm:t>
    </dgm:pt>
    <dgm:pt modelId="{046240EC-D868-C54F-B09B-6FA0D7F4A685}" type="parTrans" cxnId="{41409C2B-3195-A44C-B091-88433BEB7C73}">
      <dgm:prSet/>
      <dgm:spPr/>
      <dgm:t>
        <a:bodyPr/>
        <a:lstStyle/>
        <a:p>
          <a:endParaRPr lang="en-US"/>
        </a:p>
      </dgm:t>
    </dgm:pt>
    <dgm:pt modelId="{A618BF0F-80D2-C242-9551-222A5D2A644D}" type="sibTrans" cxnId="{41409C2B-3195-A44C-B091-88433BEB7C73}">
      <dgm:prSet/>
      <dgm:spPr/>
      <dgm:t>
        <a:bodyPr/>
        <a:lstStyle/>
        <a:p>
          <a:endParaRPr lang="en-US"/>
        </a:p>
      </dgm:t>
    </dgm:pt>
    <dgm:pt modelId="{FEF7C706-04AF-754A-8C5C-0001B6C24269}">
      <dgm:prSet custT="1"/>
      <dgm:spPr/>
      <dgm:t>
        <a:bodyPr/>
        <a:lstStyle/>
        <a:p>
          <a:r>
            <a:rPr lang="en-US" sz="2800" dirty="0" smtClean="0"/>
            <a:t>Advising re Accommodation for illness/disability</a:t>
          </a:r>
          <a:endParaRPr lang="en-US" sz="2800" dirty="0"/>
        </a:p>
      </dgm:t>
    </dgm:pt>
    <dgm:pt modelId="{03BBBEC3-9378-5148-87E9-726680141EBF}" type="parTrans" cxnId="{05681867-54FB-724C-A7B0-5F2BD867940B}">
      <dgm:prSet/>
      <dgm:spPr/>
      <dgm:t>
        <a:bodyPr/>
        <a:lstStyle/>
        <a:p>
          <a:endParaRPr lang="en-US"/>
        </a:p>
      </dgm:t>
    </dgm:pt>
    <dgm:pt modelId="{B9F828A0-95A3-6447-B87E-80B1C55945EE}" type="sibTrans" cxnId="{05681867-54FB-724C-A7B0-5F2BD867940B}">
      <dgm:prSet/>
      <dgm:spPr/>
      <dgm:t>
        <a:bodyPr/>
        <a:lstStyle/>
        <a:p>
          <a:endParaRPr lang="en-US"/>
        </a:p>
      </dgm:t>
    </dgm:pt>
    <dgm:pt modelId="{44D6F705-B1A4-C04B-AA75-E954918420BA}">
      <dgm:prSet custT="1"/>
      <dgm:spPr/>
      <dgm:t>
        <a:bodyPr/>
        <a:lstStyle/>
        <a:p>
          <a:r>
            <a:rPr lang="en-US" sz="2400" dirty="0" smtClean="0"/>
            <a:t>Advising residents re Intimidation/Harassment, leaves</a:t>
          </a:r>
          <a:endParaRPr lang="en-US" sz="2400" dirty="0"/>
        </a:p>
      </dgm:t>
    </dgm:pt>
    <dgm:pt modelId="{1D5E7AFD-5F8F-0E41-B4BF-1FB60BA872E5}" type="parTrans" cxnId="{C67543AC-903F-5944-9332-14F4FF86988B}">
      <dgm:prSet/>
      <dgm:spPr/>
      <dgm:t>
        <a:bodyPr/>
        <a:lstStyle/>
        <a:p>
          <a:endParaRPr lang="en-US"/>
        </a:p>
      </dgm:t>
    </dgm:pt>
    <dgm:pt modelId="{BFF20F5C-102D-F246-91AB-AB9C7707351F}" type="sibTrans" cxnId="{C67543AC-903F-5944-9332-14F4FF86988B}">
      <dgm:prSet/>
      <dgm:spPr/>
      <dgm:t>
        <a:bodyPr/>
        <a:lstStyle/>
        <a:p>
          <a:endParaRPr lang="en-US"/>
        </a:p>
      </dgm:t>
    </dgm:pt>
    <dgm:pt modelId="{74961F17-AF0C-9E4D-AD20-C0A8891BE643}">
      <dgm:prSet custT="1"/>
      <dgm:spPr/>
      <dgm:t>
        <a:bodyPr/>
        <a:lstStyle/>
        <a:p>
          <a:r>
            <a:rPr lang="en-US" sz="2800" dirty="0" smtClean="0"/>
            <a:t>Advising PD's/hospitals re above issues</a:t>
          </a:r>
          <a:endParaRPr lang="en-US" sz="2800" dirty="0"/>
        </a:p>
      </dgm:t>
    </dgm:pt>
    <dgm:pt modelId="{91AC6C05-5F9E-3346-B6C6-2A753F93B466}" type="parTrans" cxnId="{D40A9B3C-BC09-D647-B36A-A7D23D01208B}">
      <dgm:prSet/>
      <dgm:spPr/>
      <dgm:t>
        <a:bodyPr/>
        <a:lstStyle/>
        <a:p>
          <a:endParaRPr lang="en-US"/>
        </a:p>
      </dgm:t>
    </dgm:pt>
    <dgm:pt modelId="{E82F9572-638E-E347-998B-294F847CE275}" type="sibTrans" cxnId="{D40A9B3C-BC09-D647-B36A-A7D23D01208B}">
      <dgm:prSet/>
      <dgm:spPr/>
      <dgm:t>
        <a:bodyPr/>
        <a:lstStyle/>
        <a:p>
          <a:endParaRPr lang="en-US"/>
        </a:p>
      </dgm:t>
    </dgm:pt>
    <dgm:pt modelId="{74246119-E183-BB4A-8E74-D1A82519D1FA}" type="pres">
      <dgm:prSet presAssocID="{DCD8F9EF-F9CB-A546-AC4F-BDF10B119DD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B5072A-C890-A243-BBA0-FF011E4988EC}" type="pres">
      <dgm:prSet presAssocID="{530D90D0-C170-7343-8C46-7A258848E386}" presName="root1" presStyleCnt="0"/>
      <dgm:spPr/>
    </dgm:pt>
    <dgm:pt modelId="{CB93FA53-A649-0541-89AC-294D827E902A}" type="pres">
      <dgm:prSet presAssocID="{530D90D0-C170-7343-8C46-7A258848E38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3FF0EE-D06E-AF44-969F-EB8545593D02}" type="pres">
      <dgm:prSet presAssocID="{530D90D0-C170-7343-8C46-7A258848E386}" presName="level2hierChild" presStyleCnt="0"/>
      <dgm:spPr/>
    </dgm:pt>
    <dgm:pt modelId="{967651F3-D160-784D-B4AC-E2E4AD5A9094}" type="pres">
      <dgm:prSet presAssocID="{AE8F282B-9992-E74A-B7A6-77FCD7204BA7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0F37A23A-2362-4E47-AC2C-131609A324C5}" type="pres">
      <dgm:prSet presAssocID="{AE8F282B-9992-E74A-B7A6-77FCD7204BA7}" presName="connTx" presStyleLbl="parChTrans1D2" presStyleIdx="0" presStyleCnt="5"/>
      <dgm:spPr/>
      <dgm:t>
        <a:bodyPr/>
        <a:lstStyle/>
        <a:p>
          <a:endParaRPr lang="en-US"/>
        </a:p>
      </dgm:t>
    </dgm:pt>
    <dgm:pt modelId="{3F0302BC-1413-CF4C-B5B7-A3B47C00D9BA}" type="pres">
      <dgm:prSet presAssocID="{FCE6902F-40E0-6849-8FA0-9ECF524226D7}" presName="root2" presStyleCnt="0"/>
      <dgm:spPr/>
    </dgm:pt>
    <dgm:pt modelId="{EA874E98-6EE6-FC43-8CE9-37BCD4082F37}" type="pres">
      <dgm:prSet presAssocID="{FCE6902F-40E0-6849-8FA0-9ECF524226D7}" presName="LevelTwoTextNode" presStyleLbl="node2" presStyleIdx="0" presStyleCnt="5" custScaleX="195562" custScaleY="559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F7DB0B-DF90-A041-9979-F54C5DDC4253}" type="pres">
      <dgm:prSet presAssocID="{FCE6902F-40E0-6849-8FA0-9ECF524226D7}" presName="level3hierChild" presStyleCnt="0"/>
      <dgm:spPr/>
    </dgm:pt>
    <dgm:pt modelId="{78199BE3-77D0-CF43-A12C-76253E8A608A}" type="pres">
      <dgm:prSet presAssocID="{046240EC-D868-C54F-B09B-6FA0D7F4A685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CD9F1EB1-94F6-D646-A4F3-057A79F379FB}" type="pres">
      <dgm:prSet presAssocID="{046240EC-D868-C54F-B09B-6FA0D7F4A685}" presName="connTx" presStyleLbl="parChTrans1D2" presStyleIdx="1" presStyleCnt="5"/>
      <dgm:spPr/>
      <dgm:t>
        <a:bodyPr/>
        <a:lstStyle/>
        <a:p>
          <a:endParaRPr lang="en-US"/>
        </a:p>
      </dgm:t>
    </dgm:pt>
    <dgm:pt modelId="{9C75AB2B-8644-5C41-B8EF-4667688BCD53}" type="pres">
      <dgm:prSet presAssocID="{70CBC310-A1BE-6445-BD99-E0065F6012B3}" presName="root2" presStyleCnt="0"/>
      <dgm:spPr/>
    </dgm:pt>
    <dgm:pt modelId="{8A18A408-932F-F64A-965B-D35C3146DBF1}" type="pres">
      <dgm:prSet presAssocID="{70CBC310-A1BE-6445-BD99-E0065F6012B3}" presName="LevelTwoTextNode" presStyleLbl="node2" presStyleIdx="1" presStyleCnt="5" custScaleX="194875" custScaleY="55522" custLinFactY="100000" custLinFactNeighborX="759" custLinFactNeighborY="1410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B7F399-559E-AC49-A9A3-7920A46EC48E}" type="pres">
      <dgm:prSet presAssocID="{70CBC310-A1BE-6445-BD99-E0065F6012B3}" presName="level3hierChild" presStyleCnt="0"/>
      <dgm:spPr/>
    </dgm:pt>
    <dgm:pt modelId="{F662CC34-12AE-814C-8253-974A595E2486}" type="pres">
      <dgm:prSet presAssocID="{03BBBEC3-9378-5148-87E9-726680141EBF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FFA6F051-2981-784D-AE7E-024F6501071A}" type="pres">
      <dgm:prSet presAssocID="{03BBBEC3-9378-5148-87E9-726680141EBF}" presName="connTx" presStyleLbl="parChTrans1D2" presStyleIdx="2" presStyleCnt="5"/>
      <dgm:spPr/>
      <dgm:t>
        <a:bodyPr/>
        <a:lstStyle/>
        <a:p>
          <a:endParaRPr lang="en-US"/>
        </a:p>
      </dgm:t>
    </dgm:pt>
    <dgm:pt modelId="{76DC7D8B-EF6B-1C49-9980-89BEE5253494}" type="pres">
      <dgm:prSet presAssocID="{FEF7C706-04AF-754A-8C5C-0001B6C24269}" presName="root2" presStyleCnt="0"/>
      <dgm:spPr/>
    </dgm:pt>
    <dgm:pt modelId="{74BC565B-C86B-2941-9774-3E6FB1357446}" type="pres">
      <dgm:prSet presAssocID="{FEF7C706-04AF-754A-8C5C-0001B6C24269}" presName="LevelTwoTextNode" presStyleLbl="node2" presStyleIdx="2" presStyleCnt="5" custScaleX="194998" custScaleY="70064" custLinFactNeighborX="1212" custLinFactNeighborY="-888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9899D8-55B8-574E-A76B-98A5154E0BBD}" type="pres">
      <dgm:prSet presAssocID="{FEF7C706-04AF-754A-8C5C-0001B6C24269}" presName="level3hierChild" presStyleCnt="0"/>
      <dgm:spPr/>
    </dgm:pt>
    <dgm:pt modelId="{9BE37333-23C7-814C-B293-FCAA12D180A4}" type="pres">
      <dgm:prSet presAssocID="{1D5E7AFD-5F8F-0E41-B4BF-1FB60BA872E5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F1F9EBA7-6416-0445-8700-3BFCDD00AABB}" type="pres">
      <dgm:prSet presAssocID="{1D5E7AFD-5F8F-0E41-B4BF-1FB60BA872E5}" presName="connTx" presStyleLbl="parChTrans1D2" presStyleIdx="3" presStyleCnt="5"/>
      <dgm:spPr/>
      <dgm:t>
        <a:bodyPr/>
        <a:lstStyle/>
        <a:p>
          <a:endParaRPr lang="en-US"/>
        </a:p>
      </dgm:t>
    </dgm:pt>
    <dgm:pt modelId="{0ECAE7AC-1335-4948-A6EC-510FB27E2B02}" type="pres">
      <dgm:prSet presAssocID="{44D6F705-B1A4-C04B-AA75-E954918420BA}" presName="root2" presStyleCnt="0"/>
      <dgm:spPr/>
    </dgm:pt>
    <dgm:pt modelId="{134F98DB-8A59-304B-A21F-63DE700E3ECF}" type="pres">
      <dgm:prSet presAssocID="{44D6F705-B1A4-C04B-AA75-E954918420BA}" presName="LevelTwoTextNode" presStyleLbl="node2" presStyleIdx="3" presStyleCnt="5" custAng="10800000" custFlipVert="1" custScaleX="197193" custScaleY="60197" custLinFactNeighborX="-405" custLinFactNeighborY="-934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D9FE23-5C45-0941-BBD2-FAA7EA71DB66}" type="pres">
      <dgm:prSet presAssocID="{44D6F705-B1A4-C04B-AA75-E954918420BA}" presName="level3hierChild" presStyleCnt="0"/>
      <dgm:spPr/>
    </dgm:pt>
    <dgm:pt modelId="{F67D4429-7953-874A-B067-1801FFF43BAA}" type="pres">
      <dgm:prSet presAssocID="{91AC6C05-5F9E-3346-B6C6-2A753F93B466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DEDB027E-B384-6045-9E7B-B9E706581AF4}" type="pres">
      <dgm:prSet presAssocID="{91AC6C05-5F9E-3346-B6C6-2A753F93B466}" presName="connTx" presStyleLbl="parChTrans1D2" presStyleIdx="4" presStyleCnt="5"/>
      <dgm:spPr/>
      <dgm:t>
        <a:bodyPr/>
        <a:lstStyle/>
        <a:p>
          <a:endParaRPr lang="en-US"/>
        </a:p>
      </dgm:t>
    </dgm:pt>
    <dgm:pt modelId="{DBB89329-39DD-B04A-A567-D5B7457DA96F}" type="pres">
      <dgm:prSet presAssocID="{74961F17-AF0C-9E4D-AD20-C0A8891BE643}" presName="root2" presStyleCnt="0"/>
      <dgm:spPr/>
    </dgm:pt>
    <dgm:pt modelId="{1D596925-1684-8549-B816-21EBBAF4E1A6}" type="pres">
      <dgm:prSet presAssocID="{74961F17-AF0C-9E4D-AD20-C0A8891BE643}" presName="LevelTwoTextNode" presStyleLbl="node2" presStyleIdx="4" presStyleCnt="5" custScaleX="194815" custScaleY="48743" custLinFactNeighborX="-934" custLinFactNeighborY="-964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2D688C-ED23-154C-87A0-A8140DE38CA7}" type="pres">
      <dgm:prSet presAssocID="{74961F17-AF0C-9E4D-AD20-C0A8891BE643}" presName="level3hierChild" presStyleCnt="0"/>
      <dgm:spPr/>
    </dgm:pt>
  </dgm:ptLst>
  <dgm:cxnLst>
    <dgm:cxn modelId="{70252C5D-9EEB-9D4F-9153-1C931DB7439E}" srcId="{530D90D0-C170-7343-8C46-7A258848E386}" destId="{FCE6902F-40E0-6849-8FA0-9ECF524226D7}" srcOrd="0" destOrd="0" parTransId="{AE8F282B-9992-E74A-B7A6-77FCD7204BA7}" sibTransId="{9CF0E2F2-9BB2-C645-9DCE-4BBE3544F14E}"/>
    <dgm:cxn modelId="{285A77B5-8F0A-B24D-9346-F53B2803B1AC}" type="presOf" srcId="{AE8F282B-9992-E74A-B7A6-77FCD7204BA7}" destId="{967651F3-D160-784D-B4AC-E2E4AD5A9094}" srcOrd="0" destOrd="0" presId="urn:microsoft.com/office/officeart/2008/layout/HorizontalMultiLevelHierarchy"/>
    <dgm:cxn modelId="{4AA0B133-6507-0E4F-A0AB-BD639704B9BB}" type="presOf" srcId="{FEF7C706-04AF-754A-8C5C-0001B6C24269}" destId="{74BC565B-C86B-2941-9774-3E6FB1357446}" srcOrd="0" destOrd="0" presId="urn:microsoft.com/office/officeart/2008/layout/HorizontalMultiLevelHierarchy"/>
    <dgm:cxn modelId="{D40A9B3C-BC09-D647-B36A-A7D23D01208B}" srcId="{530D90D0-C170-7343-8C46-7A258848E386}" destId="{74961F17-AF0C-9E4D-AD20-C0A8891BE643}" srcOrd="4" destOrd="0" parTransId="{91AC6C05-5F9E-3346-B6C6-2A753F93B466}" sibTransId="{E82F9572-638E-E347-998B-294F847CE275}"/>
    <dgm:cxn modelId="{0E1AF79C-0066-7345-B90F-B6BD42BFBDC2}" srcId="{DCD8F9EF-F9CB-A546-AC4F-BDF10B119DDC}" destId="{530D90D0-C170-7343-8C46-7A258848E386}" srcOrd="0" destOrd="0" parTransId="{8EC99735-FE54-024D-8739-15F83A8ECDF5}" sibTransId="{2D6F2661-9FAE-C94D-9730-5A1E271BFB52}"/>
    <dgm:cxn modelId="{C4D3B607-1F9A-C444-BDF4-171F5CD9B240}" type="presOf" srcId="{44D6F705-B1A4-C04B-AA75-E954918420BA}" destId="{134F98DB-8A59-304B-A21F-63DE700E3ECF}" srcOrd="0" destOrd="0" presId="urn:microsoft.com/office/officeart/2008/layout/HorizontalMultiLevelHierarchy"/>
    <dgm:cxn modelId="{71361C3E-6AA4-B342-83F2-5551B204CE69}" type="presOf" srcId="{91AC6C05-5F9E-3346-B6C6-2A753F93B466}" destId="{DEDB027E-B384-6045-9E7B-B9E706581AF4}" srcOrd="1" destOrd="0" presId="urn:microsoft.com/office/officeart/2008/layout/HorizontalMultiLevelHierarchy"/>
    <dgm:cxn modelId="{05681867-54FB-724C-A7B0-5F2BD867940B}" srcId="{530D90D0-C170-7343-8C46-7A258848E386}" destId="{FEF7C706-04AF-754A-8C5C-0001B6C24269}" srcOrd="2" destOrd="0" parTransId="{03BBBEC3-9378-5148-87E9-726680141EBF}" sibTransId="{B9F828A0-95A3-6447-B87E-80B1C55945EE}"/>
    <dgm:cxn modelId="{AEEE557F-2722-2F43-A052-8E6C5A43D175}" type="presOf" srcId="{03BBBEC3-9378-5148-87E9-726680141EBF}" destId="{F662CC34-12AE-814C-8253-974A595E2486}" srcOrd="0" destOrd="0" presId="urn:microsoft.com/office/officeart/2008/layout/HorizontalMultiLevelHierarchy"/>
    <dgm:cxn modelId="{DFA8B1D6-BEF9-B34E-934C-6B70D476E441}" type="presOf" srcId="{530D90D0-C170-7343-8C46-7A258848E386}" destId="{CB93FA53-A649-0541-89AC-294D827E902A}" srcOrd="0" destOrd="0" presId="urn:microsoft.com/office/officeart/2008/layout/HorizontalMultiLevelHierarchy"/>
    <dgm:cxn modelId="{0556C377-B4D1-CE48-BCEA-1720DF2DAB6F}" type="presOf" srcId="{03BBBEC3-9378-5148-87E9-726680141EBF}" destId="{FFA6F051-2981-784D-AE7E-024F6501071A}" srcOrd="1" destOrd="0" presId="urn:microsoft.com/office/officeart/2008/layout/HorizontalMultiLevelHierarchy"/>
    <dgm:cxn modelId="{9D086C6E-3AE9-C148-9AE5-F8DD01241C03}" type="presOf" srcId="{046240EC-D868-C54F-B09B-6FA0D7F4A685}" destId="{78199BE3-77D0-CF43-A12C-76253E8A608A}" srcOrd="0" destOrd="0" presId="urn:microsoft.com/office/officeart/2008/layout/HorizontalMultiLevelHierarchy"/>
    <dgm:cxn modelId="{DB33243A-8979-6D41-A868-E059058B7E92}" type="presOf" srcId="{DCD8F9EF-F9CB-A546-AC4F-BDF10B119DDC}" destId="{74246119-E183-BB4A-8E74-D1A82519D1FA}" srcOrd="0" destOrd="0" presId="urn:microsoft.com/office/officeart/2008/layout/HorizontalMultiLevelHierarchy"/>
    <dgm:cxn modelId="{C67543AC-903F-5944-9332-14F4FF86988B}" srcId="{530D90D0-C170-7343-8C46-7A258848E386}" destId="{44D6F705-B1A4-C04B-AA75-E954918420BA}" srcOrd="3" destOrd="0" parTransId="{1D5E7AFD-5F8F-0E41-B4BF-1FB60BA872E5}" sibTransId="{BFF20F5C-102D-F246-91AB-AB9C7707351F}"/>
    <dgm:cxn modelId="{C745D6BE-5638-EE4C-B021-9258B3842DAD}" type="presOf" srcId="{1D5E7AFD-5F8F-0E41-B4BF-1FB60BA872E5}" destId="{9BE37333-23C7-814C-B293-FCAA12D180A4}" srcOrd="0" destOrd="0" presId="urn:microsoft.com/office/officeart/2008/layout/HorizontalMultiLevelHierarchy"/>
    <dgm:cxn modelId="{0C0BCBBB-CE52-104A-B3BE-8565500F4FB6}" type="presOf" srcId="{74961F17-AF0C-9E4D-AD20-C0A8891BE643}" destId="{1D596925-1684-8549-B816-21EBBAF4E1A6}" srcOrd="0" destOrd="0" presId="urn:microsoft.com/office/officeart/2008/layout/HorizontalMultiLevelHierarchy"/>
    <dgm:cxn modelId="{3FDC7512-3B53-3749-9FE9-9952D3940666}" type="presOf" srcId="{91AC6C05-5F9E-3346-B6C6-2A753F93B466}" destId="{F67D4429-7953-874A-B067-1801FFF43BAA}" srcOrd="0" destOrd="0" presId="urn:microsoft.com/office/officeart/2008/layout/HorizontalMultiLevelHierarchy"/>
    <dgm:cxn modelId="{31CFDA06-DB25-D642-BDED-0A351E7610DB}" type="presOf" srcId="{70CBC310-A1BE-6445-BD99-E0065F6012B3}" destId="{8A18A408-932F-F64A-965B-D35C3146DBF1}" srcOrd="0" destOrd="0" presId="urn:microsoft.com/office/officeart/2008/layout/HorizontalMultiLevelHierarchy"/>
    <dgm:cxn modelId="{41409C2B-3195-A44C-B091-88433BEB7C73}" srcId="{530D90D0-C170-7343-8C46-7A258848E386}" destId="{70CBC310-A1BE-6445-BD99-E0065F6012B3}" srcOrd="1" destOrd="0" parTransId="{046240EC-D868-C54F-B09B-6FA0D7F4A685}" sibTransId="{A618BF0F-80D2-C242-9551-222A5D2A644D}"/>
    <dgm:cxn modelId="{9FDB1F8E-BD92-A04A-9EE0-852C881BB0D8}" type="presOf" srcId="{AE8F282B-9992-E74A-B7A6-77FCD7204BA7}" destId="{0F37A23A-2362-4E47-AC2C-131609A324C5}" srcOrd="1" destOrd="0" presId="urn:microsoft.com/office/officeart/2008/layout/HorizontalMultiLevelHierarchy"/>
    <dgm:cxn modelId="{919DB4C8-036B-E043-9609-33BF5213786E}" type="presOf" srcId="{FCE6902F-40E0-6849-8FA0-9ECF524226D7}" destId="{EA874E98-6EE6-FC43-8CE9-37BCD4082F37}" srcOrd="0" destOrd="0" presId="urn:microsoft.com/office/officeart/2008/layout/HorizontalMultiLevelHierarchy"/>
    <dgm:cxn modelId="{1CCCEA79-6C46-A542-A7E6-7E03D24A7D48}" type="presOf" srcId="{1D5E7AFD-5F8F-0E41-B4BF-1FB60BA872E5}" destId="{F1F9EBA7-6416-0445-8700-3BFCDD00AABB}" srcOrd="1" destOrd="0" presId="urn:microsoft.com/office/officeart/2008/layout/HorizontalMultiLevelHierarchy"/>
    <dgm:cxn modelId="{A7B27933-5283-F447-A989-62BEA22F30FD}" type="presOf" srcId="{046240EC-D868-C54F-B09B-6FA0D7F4A685}" destId="{CD9F1EB1-94F6-D646-A4F3-057A79F379FB}" srcOrd="1" destOrd="0" presId="urn:microsoft.com/office/officeart/2008/layout/HorizontalMultiLevelHierarchy"/>
    <dgm:cxn modelId="{9BCF6AC7-907E-0C4E-9B9A-9C2617E948E2}" type="presParOf" srcId="{74246119-E183-BB4A-8E74-D1A82519D1FA}" destId="{0AB5072A-C890-A243-BBA0-FF011E4988EC}" srcOrd="0" destOrd="0" presId="urn:microsoft.com/office/officeart/2008/layout/HorizontalMultiLevelHierarchy"/>
    <dgm:cxn modelId="{954D6151-8167-EA4A-A787-50F96F02FF0D}" type="presParOf" srcId="{0AB5072A-C890-A243-BBA0-FF011E4988EC}" destId="{CB93FA53-A649-0541-89AC-294D827E902A}" srcOrd="0" destOrd="0" presId="urn:microsoft.com/office/officeart/2008/layout/HorizontalMultiLevelHierarchy"/>
    <dgm:cxn modelId="{07C0B749-1C7B-8048-91E3-086224FB932E}" type="presParOf" srcId="{0AB5072A-C890-A243-BBA0-FF011E4988EC}" destId="{2C3FF0EE-D06E-AF44-969F-EB8545593D02}" srcOrd="1" destOrd="0" presId="urn:microsoft.com/office/officeart/2008/layout/HorizontalMultiLevelHierarchy"/>
    <dgm:cxn modelId="{FAE4D7EC-F6BC-E74B-9207-AD4CB103EA74}" type="presParOf" srcId="{2C3FF0EE-D06E-AF44-969F-EB8545593D02}" destId="{967651F3-D160-784D-B4AC-E2E4AD5A9094}" srcOrd="0" destOrd="0" presId="urn:microsoft.com/office/officeart/2008/layout/HorizontalMultiLevelHierarchy"/>
    <dgm:cxn modelId="{E99663F7-0203-104C-A0A0-1A0C4B64D8A6}" type="presParOf" srcId="{967651F3-D160-784D-B4AC-E2E4AD5A9094}" destId="{0F37A23A-2362-4E47-AC2C-131609A324C5}" srcOrd="0" destOrd="0" presId="urn:microsoft.com/office/officeart/2008/layout/HorizontalMultiLevelHierarchy"/>
    <dgm:cxn modelId="{68671852-008D-7846-9B6B-39FB1216A6AC}" type="presParOf" srcId="{2C3FF0EE-D06E-AF44-969F-EB8545593D02}" destId="{3F0302BC-1413-CF4C-B5B7-A3B47C00D9BA}" srcOrd="1" destOrd="0" presId="urn:microsoft.com/office/officeart/2008/layout/HorizontalMultiLevelHierarchy"/>
    <dgm:cxn modelId="{E74EB9B5-22EF-094F-BFC3-D4AD5464A0E0}" type="presParOf" srcId="{3F0302BC-1413-CF4C-B5B7-A3B47C00D9BA}" destId="{EA874E98-6EE6-FC43-8CE9-37BCD4082F37}" srcOrd="0" destOrd="0" presId="urn:microsoft.com/office/officeart/2008/layout/HorizontalMultiLevelHierarchy"/>
    <dgm:cxn modelId="{F00A453F-8648-5F4F-A5B4-AFEEC64F0755}" type="presParOf" srcId="{3F0302BC-1413-CF4C-B5B7-A3B47C00D9BA}" destId="{08F7DB0B-DF90-A041-9979-F54C5DDC4253}" srcOrd="1" destOrd="0" presId="urn:microsoft.com/office/officeart/2008/layout/HorizontalMultiLevelHierarchy"/>
    <dgm:cxn modelId="{85C4505F-B4C5-3D45-81C6-C861287A1596}" type="presParOf" srcId="{2C3FF0EE-D06E-AF44-969F-EB8545593D02}" destId="{78199BE3-77D0-CF43-A12C-76253E8A608A}" srcOrd="2" destOrd="0" presId="urn:microsoft.com/office/officeart/2008/layout/HorizontalMultiLevelHierarchy"/>
    <dgm:cxn modelId="{4F8C4DB3-CEE3-9345-AC1F-0501B2632B6A}" type="presParOf" srcId="{78199BE3-77D0-CF43-A12C-76253E8A608A}" destId="{CD9F1EB1-94F6-D646-A4F3-057A79F379FB}" srcOrd="0" destOrd="0" presId="urn:microsoft.com/office/officeart/2008/layout/HorizontalMultiLevelHierarchy"/>
    <dgm:cxn modelId="{35550FFF-9D5D-374B-8CDD-B853ABBC6653}" type="presParOf" srcId="{2C3FF0EE-D06E-AF44-969F-EB8545593D02}" destId="{9C75AB2B-8644-5C41-B8EF-4667688BCD53}" srcOrd="3" destOrd="0" presId="urn:microsoft.com/office/officeart/2008/layout/HorizontalMultiLevelHierarchy"/>
    <dgm:cxn modelId="{CE908744-3C56-EC4B-87A7-17080C7E9142}" type="presParOf" srcId="{9C75AB2B-8644-5C41-B8EF-4667688BCD53}" destId="{8A18A408-932F-F64A-965B-D35C3146DBF1}" srcOrd="0" destOrd="0" presId="urn:microsoft.com/office/officeart/2008/layout/HorizontalMultiLevelHierarchy"/>
    <dgm:cxn modelId="{4DD4567C-42B2-A544-8FE6-760F6A60E876}" type="presParOf" srcId="{9C75AB2B-8644-5C41-B8EF-4667688BCD53}" destId="{99B7F399-559E-AC49-A9A3-7920A46EC48E}" srcOrd="1" destOrd="0" presId="urn:microsoft.com/office/officeart/2008/layout/HorizontalMultiLevelHierarchy"/>
    <dgm:cxn modelId="{460BBB7F-98A4-2741-84FB-502AB60E8C93}" type="presParOf" srcId="{2C3FF0EE-D06E-AF44-969F-EB8545593D02}" destId="{F662CC34-12AE-814C-8253-974A595E2486}" srcOrd="4" destOrd="0" presId="urn:microsoft.com/office/officeart/2008/layout/HorizontalMultiLevelHierarchy"/>
    <dgm:cxn modelId="{1A1CFB63-F795-C74F-865A-82F9D1B797C6}" type="presParOf" srcId="{F662CC34-12AE-814C-8253-974A595E2486}" destId="{FFA6F051-2981-784D-AE7E-024F6501071A}" srcOrd="0" destOrd="0" presId="urn:microsoft.com/office/officeart/2008/layout/HorizontalMultiLevelHierarchy"/>
    <dgm:cxn modelId="{A7429E44-2AA5-954C-A711-8B25F0C30E78}" type="presParOf" srcId="{2C3FF0EE-D06E-AF44-969F-EB8545593D02}" destId="{76DC7D8B-EF6B-1C49-9980-89BEE5253494}" srcOrd="5" destOrd="0" presId="urn:microsoft.com/office/officeart/2008/layout/HorizontalMultiLevelHierarchy"/>
    <dgm:cxn modelId="{3C36116D-8EA7-B342-9C15-C468C9219072}" type="presParOf" srcId="{76DC7D8B-EF6B-1C49-9980-89BEE5253494}" destId="{74BC565B-C86B-2941-9774-3E6FB1357446}" srcOrd="0" destOrd="0" presId="urn:microsoft.com/office/officeart/2008/layout/HorizontalMultiLevelHierarchy"/>
    <dgm:cxn modelId="{5E24B13F-8EF0-4B46-AC44-CE25731E7DFA}" type="presParOf" srcId="{76DC7D8B-EF6B-1C49-9980-89BEE5253494}" destId="{029899D8-55B8-574E-A76B-98A5154E0BBD}" srcOrd="1" destOrd="0" presId="urn:microsoft.com/office/officeart/2008/layout/HorizontalMultiLevelHierarchy"/>
    <dgm:cxn modelId="{947EC1A3-51ED-5546-B23C-F724DEBFD8D6}" type="presParOf" srcId="{2C3FF0EE-D06E-AF44-969F-EB8545593D02}" destId="{9BE37333-23C7-814C-B293-FCAA12D180A4}" srcOrd="6" destOrd="0" presId="urn:microsoft.com/office/officeart/2008/layout/HorizontalMultiLevelHierarchy"/>
    <dgm:cxn modelId="{368FD232-E375-3348-B556-7600DDF52A42}" type="presParOf" srcId="{9BE37333-23C7-814C-B293-FCAA12D180A4}" destId="{F1F9EBA7-6416-0445-8700-3BFCDD00AABB}" srcOrd="0" destOrd="0" presId="urn:microsoft.com/office/officeart/2008/layout/HorizontalMultiLevelHierarchy"/>
    <dgm:cxn modelId="{41A59F42-2401-914A-B6A5-1F64E3FBC207}" type="presParOf" srcId="{2C3FF0EE-D06E-AF44-969F-EB8545593D02}" destId="{0ECAE7AC-1335-4948-A6EC-510FB27E2B02}" srcOrd="7" destOrd="0" presId="urn:microsoft.com/office/officeart/2008/layout/HorizontalMultiLevelHierarchy"/>
    <dgm:cxn modelId="{FF268EBD-D050-7A4E-83B9-054DEC2CEAB8}" type="presParOf" srcId="{0ECAE7AC-1335-4948-A6EC-510FB27E2B02}" destId="{134F98DB-8A59-304B-A21F-63DE700E3ECF}" srcOrd="0" destOrd="0" presId="urn:microsoft.com/office/officeart/2008/layout/HorizontalMultiLevelHierarchy"/>
    <dgm:cxn modelId="{E61BB5DD-EDC4-3846-8644-C690AFBA2526}" type="presParOf" srcId="{0ECAE7AC-1335-4948-A6EC-510FB27E2B02}" destId="{CDD9FE23-5C45-0941-BBD2-FAA7EA71DB66}" srcOrd="1" destOrd="0" presId="urn:microsoft.com/office/officeart/2008/layout/HorizontalMultiLevelHierarchy"/>
    <dgm:cxn modelId="{429EB1AE-9A18-654C-AF5F-CF70481B6DB5}" type="presParOf" srcId="{2C3FF0EE-D06E-AF44-969F-EB8545593D02}" destId="{F67D4429-7953-874A-B067-1801FFF43BAA}" srcOrd="8" destOrd="0" presId="urn:microsoft.com/office/officeart/2008/layout/HorizontalMultiLevelHierarchy"/>
    <dgm:cxn modelId="{709B846D-04BB-1D45-BEE8-E1F45CBE8E2E}" type="presParOf" srcId="{F67D4429-7953-874A-B067-1801FFF43BAA}" destId="{DEDB027E-B384-6045-9E7B-B9E706581AF4}" srcOrd="0" destOrd="0" presId="urn:microsoft.com/office/officeart/2008/layout/HorizontalMultiLevelHierarchy"/>
    <dgm:cxn modelId="{60F5C228-D5DB-154E-9E85-6FA82DBA2C54}" type="presParOf" srcId="{2C3FF0EE-D06E-AF44-969F-EB8545593D02}" destId="{DBB89329-39DD-B04A-A567-D5B7457DA96F}" srcOrd="9" destOrd="0" presId="urn:microsoft.com/office/officeart/2008/layout/HorizontalMultiLevelHierarchy"/>
    <dgm:cxn modelId="{857A31DC-3FDD-E540-9DDD-F25C0AE9D6E8}" type="presParOf" srcId="{DBB89329-39DD-B04A-A567-D5B7457DA96F}" destId="{1D596925-1684-8549-B816-21EBBAF4E1A6}" srcOrd="0" destOrd="0" presId="urn:microsoft.com/office/officeart/2008/layout/HorizontalMultiLevelHierarchy"/>
    <dgm:cxn modelId="{81EC2AD3-6960-3C41-A7D0-33D3FE78AF9D}" type="presParOf" srcId="{DBB89329-39DD-B04A-A567-D5B7457DA96F}" destId="{542D688C-ED23-154C-87A0-A8140DE38CA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D8F9EF-F9CB-A546-AC4F-BDF10B119DDC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0D90D0-C170-7343-8C46-7A258848E386}">
      <dgm:prSet phldrT="[Text]"/>
      <dgm:spPr/>
      <dgm:t>
        <a:bodyPr/>
        <a:lstStyle/>
        <a:p>
          <a:r>
            <a:rPr lang="en-US" dirty="0" smtClean="0"/>
            <a:t>Prevention burnout/promotion</a:t>
          </a:r>
          <a:r>
            <a:rPr lang="en-US" baseline="0" dirty="0" smtClean="0"/>
            <a:t> wellness</a:t>
          </a:r>
          <a:endParaRPr lang="en-US" dirty="0"/>
        </a:p>
      </dgm:t>
    </dgm:pt>
    <dgm:pt modelId="{8EC99735-FE54-024D-8739-15F83A8ECDF5}" type="parTrans" cxnId="{0E1AF79C-0066-7345-B90F-B6BD42BFBDC2}">
      <dgm:prSet/>
      <dgm:spPr/>
      <dgm:t>
        <a:bodyPr/>
        <a:lstStyle/>
        <a:p>
          <a:endParaRPr lang="en-US"/>
        </a:p>
      </dgm:t>
    </dgm:pt>
    <dgm:pt modelId="{2D6F2661-9FAE-C94D-9730-5A1E271BFB52}" type="sibTrans" cxnId="{0E1AF79C-0066-7345-B90F-B6BD42BFBDC2}">
      <dgm:prSet/>
      <dgm:spPr/>
      <dgm:t>
        <a:bodyPr/>
        <a:lstStyle/>
        <a:p>
          <a:endParaRPr lang="en-US"/>
        </a:p>
      </dgm:t>
    </dgm:pt>
    <dgm:pt modelId="{FCE6902F-40E0-6849-8FA0-9ECF524226D7}">
      <dgm:prSet phldrT="[Text]" custT="1"/>
      <dgm:spPr/>
      <dgm:t>
        <a:bodyPr/>
        <a:lstStyle/>
        <a:p>
          <a:r>
            <a:rPr lang="en-US" sz="3200" dirty="0" smtClean="0"/>
            <a:t>PGME</a:t>
          </a:r>
          <a:endParaRPr lang="en-US" sz="3200" dirty="0"/>
        </a:p>
      </dgm:t>
    </dgm:pt>
    <dgm:pt modelId="{AE8F282B-9992-E74A-B7A6-77FCD7204BA7}" type="parTrans" cxnId="{70252C5D-9EEB-9D4F-9153-1C931DB7439E}">
      <dgm:prSet/>
      <dgm:spPr/>
      <dgm:t>
        <a:bodyPr/>
        <a:lstStyle/>
        <a:p>
          <a:endParaRPr lang="en-US"/>
        </a:p>
      </dgm:t>
    </dgm:pt>
    <dgm:pt modelId="{9CF0E2F2-9BB2-C645-9DCE-4BBE3544F14E}" type="sibTrans" cxnId="{70252C5D-9EEB-9D4F-9153-1C931DB7439E}">
      <dgm:prSet/>
      <dgm:spPr/>
      <dgm:t>
        <a:bodyPr/>
        <a:lstStyle/>
        <a:p>
          <a:endParaRPr lang="en-US"/>
        </a:p>
      </dgm:t>
    </dgm:pt>
    <dgm:pt modelId="{70B0BC2D-937F-4545-A679-40472E477B98}">
      <dgm:prSet phldrT="[Text]" custT="1"/>
      <dgm:spPr/>
      <dgm:t>
        <a:bodyPr/>
        <a:lstStyle/>
        <a:p>
          <a:r>
            <a:rPr lang="en-US" sz="3200" dirty="0" smtClean="0"/>
            <a:t>U of T Program</a:t>
          </a:r>
          <a:endParaRPr lang="en-US" sz="3200" dirty="0"/>
        </a:p>
      </dgm:t>
    </dgm:pt>
    <dgm:pt modelId="{C12092F5-A5FD-584D-A4D9-6E90CF760491}" type="parTrans" cxnId="{81CE78C1-B640-2E43-B246-548E469DAEBC}">
      <dgm:prSet/>
      <dgm:spPr/>
      <dgm:t>
        <a:bodyPr/>
        <a:lstStyle/>
        <a:p>
          <a:endParaRPr lang="en-US"/>
        </a:p>
      </dgm:t>
    </dgm:pt>
    <dgm:pt modelId="{3EF80F39-DEA4-A244-9B48-DDB7A93C2C91}" type="sibTrans" cxnId="{81CE78C1-B640-2E43-B246-548E469DAEBC}">
      <dgm:prSet/>
      <dgm:spPr/>
      <dgm:t>
        <a:bodyPr/>
        <a:lstStyle/>
        <a:p>
          <a:endParaRPr lang="en-US"/>
        </a:p>
      </dgm:t>
    </dgm:pt>
    <dgm:pt modelId="{95280288-234E-994E-8C2E-B4F050EEB6A9}">
      <dgm:prSet phldrT="[Text]" custT="1"/>
      <dgm:spPr/>
      <dgm:t>
        <a:bodyPr/>
        <a:lstStyle/>
        <a:p>
          <a:r>
            <a:rPr lang="en-US" sz="3200" dirty="0" smtClean="0"/>
            <a:t>Learning</a:t>
          </a:r>
          <a:r>
            <a:rPr lang="en-US" sz="3200" baseline="0" dirty="0" smtClean="0"/>
            <a:t> Site/hospital</a:t>
          </a:r>
          <a:endParaRPr lang="en-US" sz="3200" dirty="0"/>
        </a:p>
      </dgm:t>
    </dgm:pt>
    <dgm:pt modelId="{88AAFE7C-79A9-D149-B550-44AE9280C80A}" type="parTrans" cxnId="{77FDDC3F-7215-8E42-A0C8-C6B0C9C3FF12}">
      <dgm:prSet/>
      <dgm:spPr/>
      <dgm:t>
        <a:bodyPr/>
        <a:lstStyle/>
        <a:p>
          <a:endParaRPr lang="en-US"/>
        </a:p>
      </dgm:t>
    </dgm:pt>
    <dgm:pt modelId="{93AD7711-390F-A04F-8EB8-1BC4F29C29EA}" type="sibTrans" cxnId="{77FDDC3F-7215-8E42-A0C8-C6B0C9C3FF12}">
      <dgm:prSet/>
      <dgm:spPr/>
      <dgm:t>
        <a:bodyPr/>
        <a:lstStyle/>
        <a:p>
          <a:endParaRPr lang="en-US"/>
        </a:p>
      </dgm:t>
    </dgm:pt>
    <dgm:pt modelId="{70CBC310-A1BE-6445-BD99-E0065F6012B3}">
      <dgm:prSet custT="1"/>
      <dgm:spPr/>
      <dgm:t>
        <a:bodyPr/>
        <a:lstStyle/>
        <a:p>
          <a:r>
            <a:rPr lang="en-US" sz="1600" dirty="0" smtClean="0"/>
            <a:t>Individual counselling</a:t>
          </a:r>
          <a:endParaRPr lang="en-US" sz="1600" dirty="0"/>
        </a:p>
      </dgm:t>
    </dgm:pt>
    <dgm:pt modelId="{046240EC-D868-C54F-B09B-6FA0D7F4A685}" type="parTrans" cxnId="{41409C2B-3195-A44C-B091-88433BEB7C73}">
      <dgm:prSet/>
      <dgm:spPr/>
      <dgm:t>
        <a:bodyPr/>
        <a:lstStyle/>
        <a:p>
          <a:endParaRPr lang="en-US"/>
        </a:p>
      </dgm:t>
    </dgm:pt>
    <dgm:pt modelId="{A618BF0F-80D2-C242-9551-222A5D2A644D}" type="sibTrans" cxnId="{41409C2B-3195-A44C-B091-88433BEB7C73}">
      <dgm:prSet/>
      <dgm:spPr/>
      <dgm:t>
        <a:bodyPr/>
        <a:lstStyle/>
        <a:p>
          <a:endParaRPr lang="en-US"/>
        </a:p>
      </dgm:t>
    </dgm:pt>
    <dgm:pt modelId="{FEF7C706-04AF-754A-8C5C-0001B6C24269}">
      <dgm:prSet custT="1"/>
      <dgm:spPr/>
      <dgm:t>
        <a:bodyPr/>
        <a:lstStyle/>
        <a:p>
          <a:r>
            <a:rPr lang="en-US" sz="1600" dirty="0" smtClean="0"/>
            <a:t>Educational</a:t>
          </a:r>
          <a:r>
            <a:rPr lang="en-US" sz="1600" baseline="0" dirty="0" smtClean="0"/>
            <a:t> workshops</a:t>
          </a:r>
          <a:endParaRPr lang="en-US" sz="1600" dirty="0"/>
        </a:p>
      </dgm:t>
    </dgm:pt>
    <dgm:pt modelId="{03BBBEC3-9378-5148-87E9-726680141EBF}" type="parTrans" cxnId="{05681867-54FB-724C-A7B0-5F2BD867940B}">
      <dgm:prSet/>
      <dgm:spPr/>
      <dgm:t>
        <a:bodyPr/>
        <a:lstStyle/>
        <a:p>
          <a:endParaRPr lang="en-US"/>
        </a:p>
      </dgm:t>
    </dgm:pt>
    <dgm:pt modelId="{B9F828A0-95A3-6447-B87E-80B1C55945EE}" type="sibTrans" cxnId="{05681867-54FB-724C-A7B0-5F2BD867940B}">
      <dgm:prSet/>
      <dgm:spPr/>
      <dgm:t>
        <a:bodyPr/>
        <a:lstStyle/>
        <a:p>
          <a:endParaRPr lang="en-US"/>
        </a:p>
      </dgm:t>
    </dgm:pt>
    <dgm:pt modelId="{44D6F705-B1A4-C04B-AA75-E954918420BA}">
      <dgm:prSet custT="1"/>
      <dgm:spPr/>
      <dgm:t>
        <a:bodyPr/>
        <a:lstStyle/>
        <a:p>
          <a:r>
            <a:rPr lang="en-US" sz="1400" dirty="0" smtClean="0"/>
            <a:t>Link</a:t>
          </a:r>
          <a:r>
            <a:rPr lang="en-US" sz="1400" baseline="0" dirty="0" smtClean="0"/>
            <a:t> all PG trainees to family MD</a:t>
          </a:r>
          <a:endParaRPr lang="en-US" sz="1400" dirty="0"/>
        </a:p>
      </dgm:t>
    </dgm:pt>
    <dgm:pt modelId="{1D5E7AFD-5F8F-0E41-B4BF-1FB60BA872E5}" type="parTrans" cxnId="{C67543AC-903F-5944-9332-14F4FF86988B}">
      <dgm:prSet/>
      <dgm:spPr/>
      <dgm:t>
        <a:bodyPr/>
        <a:lstStyle/>
        <a:p>
          <a:endParaRPr lang="en-US"/>
        </a:p>
      </dgm:t>
    </dgm:pt>
    <dgm:pt modelId="{BFF20F5C-102D-F246-91AB-AB9C7707351F}" type="sibTrans" cxnId="{C67543AC-903F-5944-9332-14F4FF86988B}">
      <dgm:prSet/>
      <dgm:spPr/>
      <dgm:t>
        <a:bodyPr/>
        <a:lstStyle/>
        <a:p>
          <a:endParaRPr lang="en-US"/>
        </a:p>
      </dgm:t>
    </dgm:pt>
    <dgm:pt modelId="{74961F17-AF0C-9E4D-AD20-C0A8891BE643}">
      <dgm:prSet/>
      <dgm:spPr/>
      <dgm:t>
        <a:bodyPr/>
        <a:lstStyle/>
        <a:p>
          <a:r>
            <a:rPr lang="en-US" dirty="0" smtClean="0"/>
            <a:t>Train wellness facilitators throughout Faculty </a:t>
          </a:r>
          <a:r>
            <a:rPr lang="en-US" dirty="0" err="1" smtClean="0"/>
            <a:t>Depts</a:t>
          </a:r>
          <a:endParaRPr lang="en-US" dirty="0"/>
        </a:p>
      </dgm:t>
    </dgm:pt>
    <dgm:pt modelId="{91AC6C05-5F9E-3346-B6C6-2A753F93B466}" type="parTrans" cxnId="{D40A9B3C-BC09-D647-B36A-A7D23D01208B}">
      <dgm:prSet/>
      <dgm:spPr/>
      <dgm:t>
        <a:bodyPr/>
        <a:lstStyle/>
        <a:p>
          <a:endParaRPr lang="en-US"/>
        </a:p>
      </dgm:t>
    </dgm:pt>
    <dgm:pt modelId="{E82F9572-638E-E347-998B-294F847CE275}" type="sibTrans" cxnId="{D40A9B3C-BC09-D647-B36A-A7D23D01208B}">
      <dgm:prSet/>
      <dgm:spPr/>
      <dgm:t>
        <a:bodyPr/>
        <a:lstStyle/>
        <a:p>
          <a:endParaRPr lang="en-US"/>
        </a:p>
      </dgm:t>
    </dgm:pt>
    <dgm:pt modelId="{FE4126D7-80A6-F84F-923B-7CE3A139529D}">
      <dgm:prSet custT="1"/>
      <dgm:spPr/>
      <dgm:t>
        <a:bodyPr/>
        <a:lstStyle/>
        <a:p>
          <a:r>
            <a:rPr lang="en-US" sz="1600" dirty="0" smtClean="0"/>
            <a:t>Wellness activities within</a:t>
          </a:r>
          <a:r>
            <a:rPr lang="en-US" sz="1600" baseline="0" dirty="0" smtClean="0"/>
            <a:t> </a:t>
          </a:r>
          <a:r>
            <a:rPr lang="en-US" sz="1600" b="1" u="sng" baseline="0" dirty="0" smtClean="0"/>
            <a:t>some</a:t>
          </a:r>
          <a:r>
            <a:rPr lang="en-US" sz="1600" baseline="0" dirty="0" smtClean="0"/>
            <a:t> programs</a:t>
          </a:r>
          <a:endParaRPr lang="en-US" sz="1600" dirty="0"/>
        </a:p>
      </dgm:t>
    </dgm:pt>
    <dgm:pt modelId="{EEE26F34-9239-AA4C-966B-2A1710E524B0}" type="parTrans" cxnId="{DF61EB6B-D2F5-444D-BD94-91D8E9B2F287}">
      <dgm:prSet/>
      <dgm:spPr/>
      <dgm:t>
        <a:bodyPr/>
        <a:lstStyle/>
        <a:p>
          <a:endParaRPr lang="en-US"/>
        </a:p>
      </dgm:t>
    </dgm:pt>
    <dgm:pt modelId="{BEE13C2C-292C-E546-8F66-075842807D2F}" type="sibTrans" cxnId="{DF61EB6B-D2F5-444D-BD94-91D8E9B2F287}">
      <dgm:prSet/>
      <dgm:spPr/>
      <dgm:t>
        <a:bodyPr/>
        <a:lstStyle/>
        <a:p>
          <a:endParaRPr lang="en-US"/>
        </a:p>
      </dgm:t>
    </dgm:pt>
    <dgm:pt modelId="{5392944B-517C-D644-A9F5-C49BB291E348}">
      <dgm:prSet custT="1"/>
      <dgm:spPr/>
      <dgm:t>
        <a:bodyPr/>
        <a:lstStyle/>
        <a:p>
          <a:r>
            <a:rPr lang="en-US" sz="1600" dirty="0" smtClean="0"/>
            <a:t>Work within</a:t>
          </a:r>
          <a:r>
            <a:rPr lang="en-US" sz="1600" baseline="0" dirty="0" smtClean="0"/>
            <a:t> learner environment task force to address organizational factors</a:t>
          </a:r>
          <a:endParaRPr lang="en-US" sz="1600" dirty="0"/>
        </a:p>
      </dgm:t>
    </dgm:pt>
    <dgm:pt modelId="{DEC62A0A-89EC-8048-8837-BF21BB0FB515}" type="parTrans" cxnId="{C1300012-7FB5-5A4D-9A35-E5D3B3059812}">
      <dgm:prSet/>
      <dgm:spPr/>
      <dgm:t>
        <a:bodyPr/>
        <a:lstStyle/>
        <a:p>
          <a:endParaRPr lang="en-US"/>
        </a:p>
      </dgm:t>
    </dgm:pt>
    <dgm:pt modelId="{52ED9C4B-D938-EA4D-8C5C-E932117E19F4}" type="sibTrans" cxnId="{C1300012-7FB5-5A4D-9A35-E5D3B3059812}">
      <dgm:prSet/>
      <dgm:spPr/>
      <dgm:t>
        <a:bodyPr/>
        <a:lstStyle/>
        <a:p>
          <a:endParaRPr lang="en-US"/>
        </a:p>
      </dgm:t>
    </dgm:pt>
    <dgm:pt modelId="{669A6702-4278-DD4F-85DE-8CFCE143A4E8}">
      <dgm:prSet custT="1"/>
      <dgm:spPr/>
      <dgm:t>
        <a:bodyPr/>
        <a:lstStyle/>
        <a:p>
          <a:r>
            <a:rPr lang="en-US" sz="1400" dirty="0" smtClean="0"/>
            <a:t>Trained wellness facilitators lead programs/groups</a:t>
          </a:r>
          <a:endParaRPr lang="en-US" sz="1400" dirty="0"/>
        </a:p>
      </dgm:t>
    </dgm:pt>
    <dgm:pt modelId="{89F8738D-BEFF-BE42-B8C8-142C4EFA9FC2}" type="parTrans" cxnId="{714B7975-541E-3F4D-BC81-7EFEA0D037CB}">
      <dgm:prSet/>
      <dgm:spPr/>
      <dgm:t>
        <a:bodyPr/>
        <a:lstStyle/>
        <a:p>
          <a:endParaRPr lang="en-US"/>
        </a:p>
      </dgm:t>
    </dgm:pt>
    <dgm:pt modelId="{4AE7C520-733D-B347-B9B9-BDCEB5E2F7C0}" type="sibTrans" cxnId="{714B7975-541E-3F4D-BC81-7EFEA0D037CB}">
      <dgm:prSet/>
      <dgm:spPr/>
      <dgm:t>
        <a:bodyPr/>
        <a:lstStyle/>
        <a:p>
          <a:endParaRPr lang="en-US"/>
        </a:p>
      </dgm:t>
    </dgm:pt>
    <dgm:pt modelId="{74246119-E183-BB4A-8E74-D1A82519D1FA}" type="pres">
      <dgm:prSet presAssocID="{DCD8F9EF-F9CB-A546-AC4F-BDF10B119DD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B5072A-C890-A243-BBA0-FF011E4988EC}" type="pres">
      <dgm:prSet presAssocID="{530D90D0-C170-7343-8C46-7A258848E386}" presName="root1" presStyleCnt="0"/>
      <dgm:spPr/>
    </dgm:pt>
    <dgm:pt modelId="{CB93FA53-A649-0541-89AC-294D827E902A}" type="pres">
      <dgm:prSet presAssocID="{530D90D0-C170-7343-8C46-7A258848E38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3FF0EE-D06E-AF44-969F-EB8545593D02}" type="pres">
      <dgm:prSet presAssocID="{530D90D0-C170-7343-8C46-7A258848E386}" presName="level2hierChild" presStyleCnt="0"/>
      <dgm:spPr/>
    </dgm:pt>
    <dgm:pt modelId="{967651F3-D160-784D-B4AC-E2E4AD5A9094}" type="pres">
      <dgm:prSet presAssocID="{AE8F282B-9992-E74A-B7A6-77FCD7204BA7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0F37A23A-2362-4E47-AC2C-131609A324C5}" type="pres">
      <dgm:prSet presAssocID="{AE8F282B-9992-E74A-B7A6-77FCD7204BA7}" presName="connTx" presStyleLbl="parChTrans1D2" presStyleIdx="0" presStyleCnt="3"/>
      <dgm:spPr/>
      <dgm:t>
        <a:bodyPr/>
        <a:lstStyle/>
        <a:p>
          <a:endParaRPr lang="en-US"/>
        </a:p>
      </dgm:t>
    </dgm:pt>
    <dgm:pt modelId="{3F0302BC-1413-CF4C-B5B7-A3B47C00D9BA}" type="pres">
      <dgm:prSet presAssocID="{FCE6902F-40E0-6849-8FA0-9ECF524226D7}" presName="root2" presStyleCnt="0"/>
      <dgm:spPr/>
    </dgm:pt>
    <dgm:pt modelId="{EA874E98-6EE6-FC43-8CE9-37BCD4082F37}" type="pres">
      <dgm:prSet presAssocID="{FCE6902F-40E0-6849-8FA0-9ECF524226D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F7DB0B-DF90-A041-9979-F54C5DDC4253}" type="pres">
      <dgm:prSet presAssocID="{FCE6902F-40E0-6849-8FA0-9ECF524226D7}" presName="level3hierChild" presStyleCnt="0"/>
      <dgm:spPr/>
    </dgm:pt>
    <dgm:pt modelId="{78199BE3-77D0-CF43-A12C-76253E8A608A}" type="pres">
      <dgm:prSet presAssocID="{046240EC-D868-C54F-B09B-6FA0D7F4A685}" presName="conn2-1" presStyleLbl="parChTrans1D3" presStyleIdx="0" presStyleCnt="7"/>
      <dgm:spPr/>
      <dgm:t>
        <a:bodyPr/>
        <a:lstStyle/>
        <a:p>
          <a:endParaRPr lang="en-US"/>
        </a:p>
      </dgm:t>
    </dgm:pt>
    <dgm:pt modelId="{CD9F1EB1-94F6-D646-A4F3-057A79F379FB}" type="pres">
      <dgm:prSet presAssocID="{046240EC-D868-C54F-B09B-6FA0D7F4A685}" presName="connTx" presStyleLbl="parChTrans1D3" presStyleIdx="0" presStyleCnt="7"/>
      <dgm:spPr/>
      <dgm:t>
        <a:bodyPr/>
        <a:lstStyle/>
        <a:p>
          <a:endParaRPr lang="en-US"/>
        </a:p>
      </dgm:t>
    </dgm:pt>
    <dgm:pt modelId="{9C75AB2B-8644-5C41-B8EF-4667688BCD53}" type="pres">
      <dgm:prSet presAssocID="{70CBC310-A1BE-6445-BD99-E0065F6012B3}" presName="root2" presStyleCnt="0"/>
      <dgm:spPr/>
    </dgm:pt>
    <dgm:pt modelId="{8A18A408-932F-F64A-965B-D35C3146DBF1}" type="pres">
      <dgm:prSet presAssocID="{70CBC310-A1BE-6445-BD99-E0065F6012B3}" presName="LevelTwoTextNode" presStyleLbl="node3" presStyleIdx="0" presStyleCnt="7" custScaleY="321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B7F399-559E-AC49-A9A3-7920A46EC48E}" type="pres">
      <dgm:prSet presAssocID="{70CBC310-A1BE-6445-BD99-E0065F6012B3}" presName="level3hierChild" presStyleCnt="0"/>
      <dgm:spPr/>
    </dgm:pt>
    <dgm:pt modelId="{F662CC34-12AE-814C-8253-974A595E2486}" type="pres">
      <dgm:prSet presAssocID="{03BBBEC3-9378-5148-87E9-726680141EBF}" presName="conn2-1" presStyleLbl="parChTrans1D3" presStyleIdx="1" presStyleCnt="7"/>
      <dgm:spPr/>
      <dgm:t>
        <a:bodyPr/>
        <a:lstStyle/>
        <a:p>
          <a:endParaRPr lang="en-US"/>
        </a:p>
      </dgm:t>
    </dgm:pt>
    <dgm:pt modelId="{FFA6F051-2981-784D-AE7E-024F6501071A}" type="pres">
      <dgm:prSet presAssocID="{03BBBEC3-9378-5148-87E9-726680141EBF}" presName="connTx" presStyleLbl="parChTrans1D3" presStyleIdx="1" presStyleCnt="7"/>
      <dgm:spPr/>
      <dgm:t>
        <a:bodyPr/>
        <a:lstStyle/>
        <a:p>
          <a:endParaRPr lang="en-US"/>
        </a:p>
      </dgm:t>
    </dgm:pt>
    <dgm:pt modelId="{76DC7D8B-EF6B-1C49-9980-89BEE5253494}" type="pres">
      <dgm:prSet presAssocID="{FEF7C706-04AF-754A-8C5C-0001B6C24269}" presName="root2" presStyleCnt="0"/>
      <dgm:spPr/>
    </dgm:pt>
    <dgm:pt modelId="{74BC565B-C86B-2941-9774-3E6FB1357446}" type="pres">
      <dgm:prSet presAssocID="{FEF7C706-04AF-754A-8C5C-0001B6C24269}" presName="LevelTwoTextNode" presStyleLbl="node3" presStyleIdx="1" presStyleCnt="7" custScaleY="357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9899D8-55B8-574E-A76B-98A5154E0BBD}" type="pres">
      <dgm:prSet presAssocID="{FEF7C706-04AF-754A-8C5C-0001B6C24269}" presName="level3hierChild" presStyleCnt="0"/>
      <dgm:spPr/>
    </dgm:pt>
    <dgm:pt modelId="{9BE37333-23C7-814C-B293-FCAA12D180A4}" type="pres">
      <dgm:prSet presAssocID="{1D5E7AFD-5F8F-0E41-B4BF-1FB60BA872E5}" presName="conn2-1" presStyleLbl="parChTrans1D3" presStyleIdx="2" presStyleCnt="7"/>
      <dgm:spPr/>
      <dgm:t>
        <a:bodyPr/>
        <a:lstStyle/>
        <a:p>
          <a:endParaRPr lang="en-US"/>
        </a:p>
      </dgm:t>
    </dgm:pt>
    <dgm:pt modelId="{F1F9EBA7-6416-0445-8700-3BFCDD00AABB}" type="pres">
      <dgm:prSet presAssocID="{1D5E7AFD-5F8F-0E41-B4BF-1FB60BA872E5}" presName="connTx" presStyleLbl="parChTrans1D3" presStyleIdx="2" presStyleCnt="7"/>
      <dgm:spPr/>
      <dgm:t>
        <a:bodyPr/>
        <a:lstStyle/>
        <a:p>
          <a:endParaRPr lang="en-US"/>
        </a:p>
      </dgm:t>
    </dgm:pt>
    <dgm:pt modelId="{0ECAE7AC-1335-4948-A6EC-510FB27E2B02}" type="pres">
      <dgm:prSet presAssocID="{44D6F705-B1A4-C04B-AA75-E954918420BA}" presName="root2" presStyleCnt="0"/>
      <dgm:spPr/>
    </dgm:pt>
    <dgm:pt modelId="{134F98DB-8A59-304B-A21F-63DE700E3ECF}" type="pres">
      <dgm:prSet presAssocID="{44D6F705-B1A4-C04B-AA75-E954918420BA}" presName="LevelTwoTextNode" presStyleLbl="node3" presStyleIdx="2" presStyleCnt="7" custAng="10800000" custFlipVert="1" custScaleY="335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D9FE23-5C45-0941-BBD2-FAA7EA71DB66}" type="pres">
      <dgm:prSet presAssocID="{44D6F705-B1A4-C04B-AA75-E954918420BA}" presName="level3hierChild" presStyleCnt="0"/>
      <dgm:spPr/>
    </dgm:pt>
    <dgm:pt modelId="{F67D4429-7953-874A-B067-1801FFF43BAA}" type="pres">
      <dgm:prSet presAssocID="{91AC6C05-5F9E-3346-B6C6-2A753F93B466}" presName="conn2-1" presStyleLbl="parChTrans1D3" presStyleIdx="3" presStyleCnt="7"/>
      <dgm:spPr/>
      <dgm:t>
        <a:bodyPr/>
        <a:lstStyle/>
        <a:p>
          <a:endParaRPr lang="en-US"/>
        </a:p>
      </dgm:t>
    </dgm:pt>
    <dgm:pt modelId="{DEDB027E-B384-6045-9E7B-B9E706581AF4}" type="pres">
      <dgm:prSet presAssocID="{91AC6C05-5F9E-3346-B6C6-2A753F93B466}" presName="connTx" presStyleLbl="parChTrans1D3" presStyleIdx="3" presStyleCnt="7"/>
      <dgm:spPr/>
      <dgm:t>
        <a:bodyPr/>
        <a:lstStyle/>
        <a:p>
          <a:endParaRPr lang="en-US"/>
        </a:p>
      </dgm:t>
    </dgm:pt>
    <dgm:pt modelId="{DBB89329-39DD-B04A-A567-D5B7457DA96F}" type="pres">
      <dgm:prSet presAssocID="{74961F17-AF0C-9E4D-AD20-C0A8891BE643}" presName="root2" presStyleCnt="0"/>
      <dgm:spPr/>
    </dgm:pt>
    <dgm:pt modelId="{1D596925-1684-8549-B816-21EBBAF4E1A6}" type="pres">
      <dgm:prSet presAssocID="{74961F17-AF0C-9E4D-AD20-C0A8891BE643}" presName="LevelTwoTextNode" presStyleLbl="node3" presStyleIdx="3" presStyleCnt="7" custScaleY="319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2D688C-ED23-154C-87A0-A8140DE38CA7}" type="pres">
      <dgm:prSet presAssocID="{74961F17-AF0C-9E4D-AD20-C0A8891BE643}" presName="level3hierChild" presStyleCnt="0"/>
      <dgm:spPr/>
    </dgm:pt>
    <dgm:pt modelId="{C0FEDEF6-E704-3946-BB4E-EDF12F9C0577}" type="pres">
      <dgm:prSet presAssocID="{C12092F5-A5FD-584D-A4D9-6E90CF760491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CCE24F2A-F09A-2A4A-8EF3-A5FF09E4F0CF}" type="pres">
      <dgm:prSet presAssocID="{C12092F5-A5FD-584D-A4D9-6E90CF760491}" presName="connTx" presStyleLbl="parChTrans1D2" presStyleIdx="1" presStyleCnt="3"/>
      <dgm:spPr/>
      <dgm:t>
        <a:bodyPr/>
        <a:lstStyle/>
        <a:p>
          <a:endParaRPr lang="en-US"/>
        </a:p>
      </dgm:t>
    </dgm:pt>
    <dgm:pt modelId="{E6C0CB84-067E-994B-AA5D-303171749F27}" type="pres">
      <dgm:prSet presAssocID="{70B0BC2D-937F-4545-A679-40472E477B98}" presName="root2" presStyleCnt="0"/>
      <dgm:spPr/>
    </dgm:pt>
    <dgm:pt modelId="{F583D567-92C3-944E-8CEC-79DE27B992D5}" type="pres">
      <dgm:prSet presAssocID="{70B0BC2D-937F-4545-A679-40472E477B98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C817DB-F7CF-0444-A0D2-28666F732735}" type="pres">
      <dgm:prSet presAssocID="{70B0BC2D-937F-4545-A679-40472E477B98}" presName="level3hierChild" presStyleCnt="0"/>
      <dgm:spPr/>
    </dgm:pt>
    <dgm:pt modelId="{24816316-EBD6-5842-A82E-35A969559E30}" type="pres">
      <dgm:prSet presAssocID="{EEE26F34-9239-AA4C-966B-2A1710E524B0}" presName="conn2-1" presStyleLbl="parChTrans1D3" presStyleIdx="4" presStyleCnt="7"/>
      <dgm:spPr/>
      <dgm:t>
        <a:bodyPr/>
        <a:lstStyle/>
        <a:p>
          <a:endParaRPr lang="en-US"/>
        </a:p>
      </dgm:t>
    </dgm:pt>
    <dgm:pt modelId="{14AE2E79-05E1-A242-A614-972B41387A22}" type="pres">
      <dgm:prSet presAssocID="{EEE26F34-9239-AA4C-966B-2A1710E524B0}" presName="connTx" presStyleLbl="parChTrans1D3" presStyleIdx="4" presStyleCnt="7"/>
      <dgm:spPr/>
      <dgm:t>
        <a:bodyPr/>
        <a:lstStyle/>
        <a:p>
          <a:endParaRPr lang="en-US"/>
        </a:p>
      </dgm:t>
    </dgm:pt>
    <dgm:pt modelId="{D612D353-D4B7-2640-A516-1C7A13EC5537}" type="pres">
      <dgm:prSet presAssocID="{FE4126D7-80A6-F84F-923B-7CE3A139529D}" presName="root2" presStyleCnt="0"/>
      <dgm:spPr/>
    </dgm:pt>
    <dgm:pt modelId="{7FB22CBF-CB0E-C94E-8B1B-08E658602939}" type="pres">
      <dgm:prSet presAssocID="{FE4126D7-80A6-F84F-923B-7CE3A139529D}" presName="LevelTwoTextNode" presStyleLbl="node3" presStyleIdx="4" presStyleCnt="7" custScaleY="68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A73C9A-51AB-C445-8E07-69241159A3C7}" type="pres">
      <dgm:prSet presAssocID="{FE4126D7-80A6-F84F-923B-7CE3A139529D}" presName="level3hierChild" presStyleCnt="0"/>
      <dgm:spPr/>
    </dgm:pt>
    <dgm:pt modelId="{9B571D4C-A5F0-FF44-A8CA-A48915FA55ED}" type="pres">
      <dgm:prSet presAssocID="{89F8738D-BEFF-BE42-B8C8-142C4EFA9FC2}" presName="conn2-1" presStyleLbl="parChTrans1D3" presStyleIdx="5" presStyleCnt="7"/>
      <dgm:spPr/>
      <dgm:t>
        <a:bodyPr/>
        <a:lstStyle/>
        <a:p>
          <a:endParaRPr lang="en-US"/>
        </a:p>
      </dgm:t>
    </dgm:pt>
    <dgm:pt modelId="{F24D2367-2FA5-1E4C-B6F2-E0CF882A2366}" type="pres">
      <dgm:prSet presAssocID="{89F8738D-BEFF-BE42-B8C8-142C4EFA9FC2}" presName="connTx" presStyleLbl="parChTrans1D3" presStyleIdx="5" presStyleCnt="7"/>
      <dgm:spPr/>
      <dgm:t>
        <a:bodyPr/>
        <a:lstStyle/>
        <a:p>
          <a:endParaRPr lang="en-US"/>
        </a:p>
      </dgm:t>
    </dgm:pt>
    <dgm:pt modelId="{AED0D5AD-6869-3D42-8B53-13A8929F1C47}" type="pres">
      <dgm:prSet presAssocID="{669A6702-4278-DD4F-85DE-8CFCE143A4E8}" presName="root2" presStyleCnt="0"/>
      <dgm:spPr/>
    </dgm:pt>
    <dgm:pt modelId="{3486BF71-6B39-8247-8835-C849D64A0C7B}" type="pres">
      <dgm:prSet presAssocID="{669A6702-4278-DD4F-85DE-8CFCE143A4E8}" presName="LevelTwoTextNode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234604-C900-0C4B-98F5-5255DE44F03C}" type="pres">
      <dgm:prSet presAssocID="{669A6702-4278-DD4F-85DE-8CFCE143A4E8}" presName="level3hierChild" presStyleCnt="0"/>
      <dgm:spPr/>
    </dgm:pt>
    <dgm:pt modelId="{3F606DDD-52B3-F44F-AB1C-ADB957BC51B4}" type="pres">
      <dgm:prSet presAssocID="{88AAFE7C-79A9-D149-B550-44AE9280C80A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53255F5B-F999-E44D-BCCC-D3A4BABC9462}" type="pres">
      <dgm:prSet presAssocID="{88AAFE7C-79A9-D149-B550-44AE9280C80A}" presName="connTx" presStyleLbl="parChTrans1D2" presStyleIdx="2" presStyleCnt="3"/>
      <dgm:spPr/>
      <dgm:t>
        <a:bodyPr/>
        <a:lstStyle/>
        <a:p>
          <a:endParaRPr lang="en-US"/>
        </a:p>
      </dgm:t>
    </dgm:pt>
    <dgm:pt modelId="{C0EEBB46-0C81-0249-A5C5-59794CE37E94}" type="pres">
      <dgm:prSet presAssocID="{95280288-234E-994E-8C2E-B4F050EEB6A9}" presName="root2" presStyleCnt="0"/>
      <dgm:spPr/>
    </dgm:pt>
    <dgm:pt modelId="{C0ACE232-194B-AE48-80B0-96203FAF2391}" type="pres">
      <dgm:prSet presAssocID="{95280288-234E-994E-8C2E-B4F050EEB6A9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89D5A9-ED37-CA41-82D5-C0D6C70C2D76}" type="pres">
      <dgm:prSet presAssocID="{95280288-234E-994E-8C2E-B4F050EEB6A9}" presName="level3hierChild" presStyleCnt="0"/>
      <dgm:spPr/>
    </dgm:pt>
    <dgm:pt modelId="{91D033A5-3C6E-614E-9F20-47E7896BFAFB}" type="pres">
      <dgm:prSet presAssocID="{DEC62A0A-89EC-8048-8837-BF21BB0FB515}" presName="conn2-1" presStyleLbl="parChTrans1D3" presStyleIdx="6" presStyleCnt="7"/>
      <dgm:spPr/>
      <dgm:t>
        <a:bodyPr/>
        <a:lstStyle/>
        <a:p>
          <a:endParaRPr lang="en-US"/>
        </a:p>
      </dgm:t>
    </dgm:pt>
    <dgm:pt modelId="{EE0D4BD7-7061-0744-8356-8C3F686F67EC}" type="pres">
      <dgm:prSet presAssocID="{DEC62A0A-89EC-8048-8837-BF21BB0FB515}" presName="connTx" presStyleLbl="parChTrans1D3" presStyleIdx="6" presStyleCnt="7"/>
      <dgm:spPr/>
      <dgm:t>
        <a:bodyPr/>
        <a:lstStyle/>
        <a:p>
          <a:endParaRPr lang="en-US"/>
        </a:p>
      </dgm:t>
    </dgm:pt>
    <dgm:pt modelId="{0126023B-B3BC-E542-8A06-00C238B27C3E}" type="pres">
      <dgm:prSet presAssocID="{5392944B-517C-D644-A9F5-C49BB291E348}" presName="root2" presStyleCnt="0"/>
      <dgm:spPr/>
    </dgm:pt>
    <dgm:pt modelId="{5E1FF059-DF17-D544-8D5B-073716F0D100}" type="pres">
      <dgm:prSet presAssocID="{5392944B-517C-D644-A9F5-C49BB291E348}" presName="LevelTwoTextNode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C61757-30CE-6B43-995B-7BE27114C01C}" type="pres">
      <dgm:prSet presAssocID="{5392944B-517C-D644-A9F5-C49BB291E348}" presName="level3hierChild" presStyleCnt="0"/>
      <dgm:spPr/>
    </dgm:pt>
  </dgm:ptLst>
  <dgm:cxnLst>
    <dgm:cxn modelId="{1D29C350-804C-BD40-8E9D-FBF631EBD6C4}" type="presOf" srcId="{046240EC-D868-C54F-B09B-6FA0D7F4A685}" destId="{78199BE3-77D0-CF43-A12C-76253E8A608A}" srcOrd="0" destOrd="0" presId="urn:microsoft.com/office/officeart/2008/layout/HorizontalMultiLevelHierarchy"/>
    <dgm:cxn modelId="{BEDCA932-ADBD-784A-9DB3-B886929ECC11}" type="presOf" srcId="{AE8F282B-9992-E74A-B7A6-77FCD7204BA7}" destId="{967651F3-D160-784D-B4AC-E2E4AD5A9094}" srcOrd="0" destOrd="0" presId="urn:microsoft.com/office/officeart/2008/layout/HorizontalMultiLevelHierarchy"/>
    <dgm:cxn modelId="{41409C2B-3195-A44C-B091-88433BEB7C73}" srcId="{FCE6902F-40E0-6849-8FA0-9ECF524226D7}" destId="{70CBC310-A1BE-6445-BD99-E0065F6012B3}" srcOrd="0" destOrd="0" parTransId="{046240EC-D868-C54F-B09B-6FA0D7F4A685}" sibTransId="{A618BF0F-80D2-C242-9551-222A5D2A644D}"/>
    <dgm:cxn modelId="{777DCD31-2C53-1A42-AF49-2475CE40C2CF}" type="presOf" srcId="{C12092F5-A5FD-584D-A4D9-6E90CF760491}" destId="{C0FEDEF6-E704-3946-BB4E-EDF12F9C0577}" srcOrd="0" destOrd="0" presId="urn:microsoft.com/office/officeart/2008/layout/HorizontalMultiLevelHierarchy"/>
    <dgm:cxn modelId="{714B7975-541E-3F4D-BC81-7EFEA0D037CB}" srcId="{70B0BC2D-937F-4545-A679-40472E477B98}" destId="{669A6702-4278-DD4F-85DE-8CFCE143A4E8}" srcOrd="1" destOrd="0" parTransId="{89F8738D-BEFF-BE42-B8C8-142C4EFA9FC2}" sibTransId="{4AE7C520-733D-B347-B9B9-BDCEB5E2F7C0}"/>
    <dgm:cxn modelId="{C49DC4A8-8375-7A49-9AFB-C92EE743D184}" type="presOf" srcId="{AE8F282B-9992-E74A-B7A6-77FCD7204BA7}" destId="{0F37A23A-2362-4E47-AC2C-131609A324C5}" srcOrd="1" destOrd="0" presId="urn:microsoft.com/office/officeart/2008/layout/HorizontalMultiLevelHierarchy"/>
    <dgm:cxn modelId="{AE3BD488-F318-5143-8306-60A7B490695B}" type="presOf" srcId="{FE4126D7-80A6-F84F-923B-7CE3A139529D}" destId="{7FB22CBF-CB0E-C94E-8B1B-08E658602939}" srcOrd="0" destOrd="0" presId="urn:microsoft.com/office/officeart/2008/layout/HorizontalMultiLevelHierarchy"/>
    <dgm:cxn modelId="{3C08FA6C-3588-F94E-9F5C-203A13AB0284}" type="presOf" srcId="{89F8738D-BEFF-BE42-B8C8-142C4EFA9FC2}" destId="{9B571D4C-A5F0-FF44-A8CA-A48915FA55ED}" srcOrd="0" destOrd="0" presId="urn:microsoft.com/office/officeart/2008/layout/HorizontalMultiLevelHierarchy"/>
    <dgm:cxn modelId="{B1ADCDA8-9CFE-0046-939F-F40127174C0D}" type="presOf" srcId="{669A6702-4278-DD4F-85DE-8CFCE143A4E8}" destId="{3486BF71-6B39-8247-8835-C849D64A0C7B}" srcOrd="0" destOrd="0" presId="urn:microsoft.com/office/officeart/2008/layout/HorizontalMultiLevelHierarchy"/>
    <dgm:cxn modelId="{FA624191-76FA-C146-BA28-F8DD23E9E18F}" type="presOf" srcId="{74961F17-AF0C-9E4D-AD20-C0A8891BE643}" destId="{1D596925-1684-8549-B816-21EBBAF4E1A6}" srcOrd="0" destOrd="0" presId="urn:microsoft.com/office/officeart/2008/layout/HorizontalMultiLevelHierarchy"/>
    <dgm:cxn modelId="{D40A9B3C-BC09-D647-B36A-A7D23D01208B}" srcId="{FCE6902F-40E0-6849-8FA0-9ECF524226D7}" destId="{74961F17-AF0C-9E4D-AD20-C0A8891BE643}" srcOrd="3" destOrd="0" parTransId="{91AC6C05-5F9E-3346-B6C6-2A753F93B466}" sibTransId="{E82F9572-638E-E347-998B-294F847CE275}"/>
    <dgm:cxn modelId="{C1300012-7FB5-5A4D-9A35-E5D3B3059812}" srcId="{95280288-234E-994E-8C2E-B4F050EEB6A9}" destId="{5392944B-517C-D644-A9F5-C49BB291E348}" srcOrd="0" destOrd="0" parTransId="{DEC62A0A-89EC-8048-8837-BF21BB0FB515}" sibTransId="{52ED9C4B-D938-EA4D-8C5C-E932117E19F4}"/>
    <dgm:cxn modelId="{2019B7A3-8E75-024F-B474-9B44CE79342B}" type="presOf" srcId="{89F8738D-BEFF-BE42-B8C8-142C4EFA9FC2}" destId="{F24D2367-2FA5-1E4C-B6F2-E0CF882A2366}" srcOrd="1" destOrd="0" presId="urn:microsoft.com/office/officeart/2008/layout/HorizontalMultiLevelHierarchy"/>
    <dgm:cxn modelId="{77FDDC3F-7215-8E42-A0C8-C6B0C9C3FF12}" srcId="{530D90D0-C170-7343-8C46-7A258848E386}" destId="{95280288-234E-994E-8C2E-B4F050EEB6A9}" srcOrd="2" destOrd="0" parTransId="{88AAFE7C-79A9-D149-B550-44AE9280C80A}" sibTransId="{93AD7711-390F-A04F-8EB8-1BC4F29C29EA}"/>
    <dgm:cxn modelId="{513E86F3-68B7-5648-8295-6445D9B5F8DF}" type="presOf" srcId="{EEE26F34-9239-AA4C-966B-2A1710E524B0}" destId="{14AE2E79-05E1-A242-A614-972B41387A22}" srcOrd="1" destOrd="0" presId="urn:microsoft.com/office/officeart/2008/layout/HorizontalMultiLevelHierarchy"/>
    <dgm:cxn modelId="{2D872353-D8AC-6841-B6A5-A5AB3D55393F}" type="presOf" srcId="{1D5E7AFD-5F8F-0E41-B4BF-1FB60BA872E5}" destId="{9BE37333-23C7-814C-B293-FCAA12D180A4}" srcOrd="0" destOrd="0" presId="urn:microsoft.com/office/officeart/2008/layout/HorizontalMultiLevelHierarchy"/>
    <dgm:cxn modelId="{92D2B688-BF4B-824C-9296-AF553F846C48}" type="presOf" srcId="{88AAFE7C-79A9-D149-B550-44AE9280C80A}" destId="{3F606DDD-52B3-F44F-AB1C-ADB957BC51B4}" srcOrd="0" destOrd="0" presId="urn:microsoft.com/office/officeart/2008/layout/HorizontalMultiLevelHierarchy"/>
    <dgm:cxn modelId="{62630DF9-9461-8B41-B874-CDF0B7C67162}" type="presOf" srcId="{DEC62A0A-89EC-8048-8837-BF21BB0FB515}" destId="{EE0D4BD7-7061-0744-8356-8C3F686F67EC}" srcOrd="1" destOrd="0" presId="urn:microsoft.com/office/officeart/2008/layout/HorizontalMultiLevelHierarchy"/>
    <dgm:cxn modelId="{E12DE554-FD4B-184B-B9D9-B07E02C854A4}" type="presOf" srcId="{91AC6C05-5F9E-3346-B6C6-2A753F93B466}" destId="{DEDB027E-B384-6045-9E7B-B9E706581AF4}" srcOrd="1" destOrd="0" presId="urn:microsoft.com/office/officeart/2008/layout/HorizontalMultiLevelHierarchy"/>
    <dgm:cxn modelId="{C88E21CB-F8B5-9E41-BD61-3C73E81856E1}" type="presOf" srcId="{70B0BC2D-937F-4545-A679-40472E477B98}" destId="{F583D567-92C3-944E-8CEC-79DE27B992D5}" srcOrd="0" destOrd="0" presId="urn:microsoft.com/office/officeart/2008/layout/HorizontalMultiLevelHierarchy"/>
    <dgm:cxn modelId="{47786B5B-1163-CA42-A6C3-414F662FED01}" type="presOf" srcId="{046240EC-D868-C54F-B09B-6FA0D7F4A685}" destId="{CD9F1EB1-94F6-D646-A4F3-057A79F379FB}" srcOrd="1" destOrd="0" presId="urn:microsoft.com/office/officeart/2008/layout/HorizontalMultiLevelHierarchy"/>
    <dgm:cxn modelId="{53E2DF83-2A41-8A41-A06E-81464BF185C4}" type="presOf" srcId="{530D90D0-C170-7343-8C46-7A258848E386}" destId="{CB93FA53-A649-0541-89AC-294D827E902A}" srcOrd="0" destOrd="0" presId="urn:microsoft.com/office/officeart/2008/layout/HorizontalMultiLevelHierarchy"/>
    <dgm:cxn modelId="{8490DA2E-66D1-424A-A092-C8DBC9ED5511}" type="presOf" srcId="{FCE6902F-40E0-6849-8FA0-9ECF524226D7}" destId="{EA874E98-6EE6-FC43-8CE9-37BCD4082F37}" srcOrd="0" destOrd="0" presId="urn:microsoft.com/office/officeart/2008/layout/HorizontalMultiLevelHierarchy"/>
    <dgm:cxn modelId="{AE98A562-B51C-1444-A82A-3ED2576AD33F}" type="presOf" srcId="{DEC62A0A-89EC-8048-8837-BF21BB0FB515}" destId="{91D033A5-3C6E-614E-9F20-47E7896BFAFB}" srcOrd="0" destOrd="0" presId="urn:microsoft.com/office/officeart/2008/layout/HorizontalMultiLevelHierarchy"/>
    <dgm:cxn modelId="{373F01D3-6882-2847-9BFB-0E66F2179101}" type="presOf" srcId="{1D5E7AFD-5F8F-0E41-B4BF-1FB60BA872E5}" destId="{F1F9EBA7-6416-0445-8700-3BFCDD00AABB}" srcOrd="1" destOrd="0" presId="urn:microsoft.com/office/officeart/2008/layout/HorizontalMultiLevelHierarchy"/>
    <dgm:cxn modelId="{70252C5D-9EEB-9D4F-9153-1C931DB7439E}" srcId="{530D90D0-C170-7343-8C46-7A258848E386}" destId="{FCE6902F-40E0-6849-8FA0-9ECF524226D7}" srcOrd="0" destOrd="0" parTransId="{AE8F282B-9992-E74A-B7A6-77FCD7204BA7}" sibTransId="{9CF0E2F2-9BB2-C645-9DCE-4BBE3544F14E}"/>
    <dgm:cxn modelId="{1A73F79B-EC0C-1D46-94FF-9D9C4D68C2BD}" type="presOf" srcId="{44D6F705-B1A4-C04B-AA75-E954918420BA}" destId="{134F98DB-8A59-304B-A21F-63DE700E3ECF}" srcOrd="0" destOrd="0" presId="urn:microsoft.com/office/officeart/2008/layout/HorizontalMultiLevelHierarchy"/>
    <dgm:cxn modelId="{ADE556A4-1CF0-BF4D-9597-B08669FF97E5}" type="presOf" srcId="{03BBBEC3-9378-5148-87E9-726680141EBF}" destId="{FFA6F051-2981-784D-AE7E-024F6501071A}" srcOrd="1" destOrd="0" presId="urn:microsoft.com/office/officeart/2008/layout/HorizontalMultiLevelHierarchy"/>
    <dgm:cxn modelId="{DF61EB6B-D2F5-444D-BD94-91D8E9B2F287}" srcId="{70B0BC2D-937F-4545-A679-40472E477B98}" destId="{FE4126D7-80A6-F84F-923B-7CE3A139529D}" srcOrd="0" destOrd="0" parTransId="{EEE26F34-9239-AA4C-966B-2A1710E524B0}" sibTransId="{BEE13C2C-292C-E546-8F66-075842807D2F}"/>
    <dgm:cxn modelId="{4DFA24A9-69A4-834D-865A-058D22AA7D99}" type="presOf" srcId="{DCD8F9EF-F9CB-A546-AC4F-BDF10B119DDC}" destId="{74246119-E183-BB4A-8E74-D1A82519D1FA}" srcOrd="0" destOrd="0" presId="urn:microsoft.com/office/officeart/2008/layout/HorizontalMultiLevelHierarchy"/>
    <dgm:cxn modelId="{4A9719BE-E8CF-5A47-9823-318C28423F90}" type="presOf" srcId="{03BBBEC3-9378-5148-87E9-726680141EBF}" destId="{F662CC34-12AE-814C-8253-974A595E2486}" srcOrd="0" destOrd="0" presId="urn:microsoft.com/office/officeart/2008/layout/HorizontalMultiLevelHierarchy"/>
    <dgm:cxn modelId="{0E1AF79C-0066-7345-B90F-B6BD42BFBDC2}" srcId="{DCD8F9EF-F9CB-A546-AC4F-BDF10B119DDC}" destId="{530D90D0-C170-7343-8C46-7A258848E386}" srcOrd="0" destOrd="0" parTransId="{8EC99735-FE54-024D-8739-15F83A8ECDF5}" sibTransId="{2D6F2661-9FAE-C94D-9730-5A1E271BFB52}"/>
    <dgm:cxn modelId="{111ABAC3-1DFC-4F45-90C4-2F31323C2ECB}" type="presOf" srcId="{EEE26F34-9239-AA4C-966B-2A1710E524B0}" destId="{24816316-EBD6-5842-A82E-35A969559E30}" srcOrd="0" destOrd="0" presId="urn:microsoft.com/office/officeart/2008/layout/HorizontalMultiLevelHierarchy"/>
    <dgm:cxn modelId="{7FD2FF89-776A-544D-AF64-E84A9D6150B4}" type="presOf" srcId="{C12092F5-A5FD-584D-A4D9-6E90CF760491}" destId="{CCE24F2A-F09A-2A4A-8EF3-A5FF09E4F0CF}" srcOrd="1" destOrd="0" presId="urn:microsoft.com/office/officeart/2008/layout/HorizontalMultiLevelHierarchy"/>
    <dgm:cxn modelId="{CE779042-F329-754D-8AA5-EA604C76FA83}" type="presOf" srcId="{91AC6C05-5F9E-3346-B6C6-2A753F93B466}" destId="{F67D4429-7953-874A-B067-1801FFF43BAA}" srcOrd="0" destOrd="0" presId="urn:microsoft.com/office/officeart/2008/layout/HorizontalMultiLevelHierarchy"/>
    <dgm:cxn modelId="{C67543AC-903F-5944-9332-14F4FF86988B}" srcId="{FCE6902F-40E0-6849-8FA0-9ECF524226D7}" destId="{44D6F705-B1A4-C04B-AA75-E954918420BA}" srcOrd="2" destOrd="0" parTransId="{1D5E7AFD-5F8F-0E41-B4BF-1FB60BA872E5}" sibTransId="{BFF20F5C-102D-F246-91AB-AB9C7707351F}"/>
    <dgm:cxn modelId="{AD0D6BDF-7815-0240-AB17-8E80C3199917}" type="presOf" srcId="{95280288-234E-994E-8C2E-B4F050EEB6A9}" destId="{C0ACE232-194B-AE48-80B0-96203FAF2391}" srcOrd="0" destOrd="0" presId="urn:microsoft.com/office/officeart/2008/layout/HorizontalMultiLevelHierarchy"/>
    <dgm:cxn modelId="{7397B582-7CC3-954B-8E28-C475FB461664}" type="presOf" srcId="{5392944B-517C-D644-A9F5-C49BB291E348}" destId="{5E1FF059-DF17-D544-8D5B-073716F0D100}" srcOrd="0" destOrd="0" presId="urn:microsoft.com/office/officeart/2008/layout/HorizontalMultiLevelHierarchy"/>
    <dgm:cxn modelId="{05681867-54FB-724C-A7B0-5F2BD867940B}" srcId="{FCE6902F-40E0-6849-8FA0-9ECF524226D7}" destId="{FEF7C706-04AF-754A-8C5C-0001B6C24269}" srcOrd="1" destOrd="0" parTransId="{03BBBEC3-9378-5148-87E9-726680141EBF}" sibTransId="{B9F828A0-95A3-6447-B87E-80B1C55945EE}"/>
    <dgm:cxn modelId="{6BF9CE47-47F9-9E47-8848-3591E89121EA}" type="presOf" srcId="{70CBC310-A1BE-6445-BD99-E0065F6012B3}" destId="{8A18A408-932F-F64A-965B-D35C3146DBF1}" srcOrd="0" destOrd="0" presId="urn:microsoft.com/office/officeart/2008/layout/HorizontalMultiLevelHierarchy"/>
    <dgm:cxn modelId="{81CE78C1-B640-2E43-B246-548E469DAEBC}" srcId="{530D90D0-C170-7343-8C46-7A258848E386}" destId="{70B0BC2D-937F-4545-A679-40472E477B98}" srcOrd="1" destOrd="0" parTransId="{C12092F5-A5FD-584D-A4D9-6E90CF760491}" sibTransId="{3EF80F39-DEA4-A244-9B48-DDB7A93C2C91}"/>
    <dgm:cxn modelId="{E131DDF4-AAF2-0D48-8558-B16D3D2EFEB0}" type="presOf" srcId="{FEF7C706-04AF-754A-8C5C-0001B6C24269}" destId="{74BC565B-C86B-2941-9774-3E6FB1357446}" srcOrd="0" destOrd="0" presId="urn:microsoft.com/office/officeart/2008/layout/HorizontalMultiLevelHierarchy"/>
    <dgm:cxn modelId="{2FD515B4-D6DC-2F4E-8945-4B1D7FA08511}" type="presOf" srcId="{88AAFE7C-79A9-D149-B550-44AE9280C80A}" destId="{53255F5B-F999-E44D-BCCC-D3A4BABC9462}" srcOrd="1" destOrd="0" presId="urn:microsoft.com/office/officeart/2008/layout/HorizontalMultiLevelHierarchy"/>
    <dgm:cxn modelId="{C6F4D578-E7C1-3F46-B8E4-F00C735D33F9}" type="presParOf" srcId="{74246119-E183-BB4A-8E74-D1A82519D1FA}" destId="{0AB5072A-C890-A243-BBA0-FF011E4988EC}" srcOrd="0" destOrd="0" presId="urn:microsoft.com/office/officeart/2008/layout/HorizontalMultiLevelHierarchy"/>
    <dgm:cxn modelId="{9F325AA0-2229-7143-B468-2C28D57FF29E}" type="presParOf" srcId="{0AB5072A-C890-A243-BBA0-FF011E4988EC}" destId="{CB93FA53-A649-0541-89AC-294D827E902A}" srcOrd="0" destOrd="0" presId="urn:microsoft.com/office/officeart/2008/layout/HorizontalMultiLevelHierarchy"/>
    <dgm:cxn modelId="{50525561-8410-BD41-AAF9-526E0973C6F3}" type="presParOf" srcId="{0AB5072A-C890-A243-BBA0-FF011E4988EC}" destId="{2C3FF0EE-D06E-AF44-969F-EB8545593D02}" srcOrd="1" destOrd="0" presId="urn:microsoft.com/office/officeart/2008/layout/HorizontalMultiLevelHierarchy"/>
    <dgm:cxn modelId="{A7188740-967D-CB45-94D9-B44C16F501C9}" type="presParOf" srcId="{2C3FF0EE-D06E-AF44-969F-EB8545593D02}" destId="{967651F3-D160-784D-B4AC-E2E4AD5A9094}" srcOrd="0" destOrd="0" presId="urn:microsoft.com/office/officeart/2008/layout/HorizontalMultiLevelHierarchy"/>
    <dgm:cxn modelId="{4FA677D9-0988-D14D-A59E-ECD0A07440FA}" type="presParOf" srcId="{967651F3-D160-784D-B4AC-E2E4AD5A9094}" destId="{0F37A23A-2362-4E47-AC2C-131609A324C5}" srcOrd="0" destOrd="0" presId="urn:microsoft.com/office/officeart/2008/layout/HorizontalMultiLevelHierarchy"/>
    <dgm:cxn modelId="{7E1D0241-924F-8E42-A229-DB52164B043A}" type="presParOf" srcId="{2C3FF0EE-D06E-AF44-969F-EB8545593D02}" destId="{3F0302BC-1413-CF4C-B5B7-A3B47C00D9BA}" srcOrd="1" destOrd="0" presId="urn:microsoft.com/office/officeart/2008/layout/HorizontalMultiLevelHierarchy"/>
    <dgm:cxn modelId="{5109E749-17ED-144B-BB0D-C893CB4EFE7D}" type="presParOf" srcId="{3F0302BC-1413-CF4C-B5B7-A3B47C00D9BA}" destId="{EA874E98-6EE6-FC43-8CE9-37BCD4082F37}" srcOrd="0" destOrd="0" presId="urn:microsoft.com/office/officeart/2008/layout/HorizontalMultiLevelHierarchy"/>
    <dgm:cxn modelId="{020E07F4-A449-A24D-AA79-52A3FCBB63A7}" type="presParOf" srcId="{3F0302BC-1413-CF4C-B5B7-A3B47C00D9BA}" destId="{08F7DB0B-DF90-A041-9979-F54C5DDC4253}" srcOrd="1" destOrd="0" presId="urn:microsoft.com/office/officeart/2008/layout/HorizontalMultiLevelHierarchy"/>
    <dgm:cxn modelId="{F84AD454-8626-A742-8520-F407CACB4694}" type="presParOf" srcId="{08F7DB0B-DF90-A041-9979-F54C5DDC4253}" destId="{78199BE3-77D0-CF43-A12C-76253E8A608A}" srcOrd="0" destOrd="0" presId="urn:microsoft.com/office/officeart/2008/layout/HorizontalMultiLevelHierarchy"/>
    <dgm:cxn modelId="{9A9644CA-BB49-C646-9258-745516E1CCBB}" type="presParOf" srcId="{78199BE3-77D0-CF43-A12C-76253E8A608A}" destId="{CD9F1EB1-94F6-D646-A4F3-057A79F379FB}" srcOrd="0" destOrd="0" presId="urn:microsoft.com/office/officeart/2008/layout/HorizontalMultiLevelHierarchy"/>
    <dgm:cxn modelId="{C8199E87-50B1-2C43-B920-1CE867D89642}" type="presParOf" srcId="{08F7DB0B-DF90-A041-9979-F54C5DDC4253}" destId="{9C75AB2B-8644-5C41-B8EF-4667688BCD53}" srcOrd="1" destOrd="0" presId="urn:microsoft.com/office/officeart/2008/layout/HorizontalMultiLevelHierarchy"/>
    <dgm:cxn modelId="{750CB226-FF41-9641-B63B-8D0874F3885E}" type="presParOf" srcId="{9C75AB2B-8644-5C41-B8EF-4667688BCD53}" destId="{8A18A408-932F-F64A-965B-D35C3146DBF1}" srcOrd="0" destOrd="0" presId="urn:microsoft.com/office/officeart/2008/layout/HorizontalMultiLevelHierarchy"/>
    <dgm:cxn modelId="{52762D60-9880-D447-BDDF-80F0A68B17B1}" type="presParOf" srcId="{9C75AB2B-8644-5C41-B8EF-4667688BCD53}" destId="{99B7F399-559E-AC49-A9A3-7920A46EC48E}" srcOrd="1" destOrd="0" presId="urn:microsoft.com/office/officeart/2008/layout/HorizontalMultiLevelHierarchy"/>
    <dgm:cxn modelId="{D14939FB-08D2-1040-818D-9F9303A290B7}" type="presParOf" srcId="{08F7DB0B-DF90-A041-9979-F54C5DDC4253}" destId="{F662CC34-12AE-814C-8253-974A595E2486}" srcOrd="2" destOrd="0" presId="urn:microsoft.com/office/officeart/2008/layout/HorizontalMultiLevelHierarchy"/>
    <dgm:cxn modelId="{1684C74B-CCD2-0642-93D6-D6BCA836027E}" type="presParOf" srcId="{F662CC34-12AE-814C-8253-974A595E2486}" destId="{FFA6F051-2981-784D-AE7E-024F6501071A}" srcOrd="0" destOrd="0" presId="urn:microsoft.com/office/officeart/2008/layout/HorizontalMultiLevelHierarchy"/>
    <dgm:cxn modelId="{092D4C2A-F694-E943-8A4D-508B795786C5}" type="presParOf" srcId="{08F7DB0B-DF90-A041-9979-F54C5DDC4253}" destId="{76DC7D8B-EF6B-1C49-9980-89BEE5253494}" srcOrd="3" destOrd="0" presId="urn:microsoft.com/office/officeart/2008/layout/HorizontalMultiLevelHierarchy"/>
    <dgm:cxn modelId="{83DDC58C-E1D5-BD41-A18F-08FD4BF27925}" type="presParOf" srcId="{76DC7D8B-EF6B-1C49-9980-89BEE5253494}" destId="{74BC565B-C86B-2941-9774-3E6FB1357446}" srcOrd="0" destOrd="0" presId="urn:microsoft.com/office/officeart/2008/layout/HorizontalMultiLevelHierarchy"/>
    <dgm:cxn modelId="{01080FAC-744F-5B45-8C48-99B02C008B65}" type="presParOf" srcId="{76DC7D8B-EF6B-1C49-9980-89BEE5253494}" destId="{029899D8-55B8-574E-A76B-98A5154E0BBD}" srcOrd="1" destOrd="0" presId="urn:microsoft.com/office/officeart/2008/layout/HorizontalMultiLevelHierarchy"/>
    <dgm:cxn modelId="{9FE917C4-07DC-AB48-9F88-F3DB46E56E27}" type="presParOf" srcId="{08F7DB0B-DF90-A041-9979-F54C5DDC4253}" destId="{9BE37333-23C7-814C-B293-FCAA12D180A4}" srcOrd="4" destOrd="0" presId="urn:microsoft.com/office/officeart/2008/layout/HorizontalMultiLevelHierarchy"/>
    <dgm:cxn modelId="{E3B5FF1C-9E83-9C41-AAA1-BE8C26E69CF3}" type="presParOf" srcId="{9BE37333-23C7-814C-B293-FCAA12D180A4}" destId="{F1F9EBA7-6416-0445-8700-3BFCDD00AABB}" srcOrd="0" destOrd="0" presId="urn:microsoft.com/office/officeart/2008/layout/HorizontalMultiLevelHierarchy"/>
    <dgm:cxn modelId="{E5C087D8-DEE7-114F-99F0-866E1DEEF80A}" type="presParOf" srcId="{08F7DB0B-DF90-A041-9979-F54C5DDC4253}" destId="{0ECAE7AC-1335-4948-A6EC-510FB27E2B02}" srcOrd="5" destOrd="0" presId="urn:microsoft.com/office/officeart/2008/layout/HorizontalMultiLevelHierarchy"/>
    <dgm:cxn modelId="{E8365FE3-8FA0-3D4D-80C0-8AD8BB0C7993}" type="presParOf" srcId="{0ECAE7AC-1335-4948-A6EC-510FB27E2B02}" destId="{134F98DB-8A59-304B-A21F-63DE700E3ECF}" srcOrd="0" destOrd="0" presId="urn:microsoft.com/office/officeart/2008/layout/HorizontalMultiLevelHierarchy"/>
    <dgm:cxn modelId="{ABE13E34-7C68-F34C-BC39-7E0ED37E8887}" type="presParOf" srcId="{0ECAE7AC-1335-4948-A6EC-510FB27E2B02}" destId="{CDD9FE23-5C45-0941-BBD2-FAA7EA71DB66}" srcOrd="1" destOrd="0" presId="urn:microsoft.com/office/officeart/2008/layout/HorizontalMultiLevelHierarchy"/>
    <dgm:cxn modelId="{5AE26210-59DE-7F49-9F8D-C83CDE1534B4}" type="presParOf" srcId="{08F7DB0B-DF90-A041-9979-F54C5DDC4253}" destId="{F67D4429-7953-874A-B067-1801FFF43BAA}" srcOrd="6" destOrd="0" presId="urn:microsoft.com/office/officeart/2008/layout/HorizontalMultiLevelHierarchy"/>
    <dgm:cxn modelId="{4C5B12FE-D701-4743-801A-3BE97695E3E5}" type="presParOf" srcId="{F67D4429-7953-874A-B067-1801FFF43BAA}" destId="{DEDB027E-B384-6045-9E7B-B9E706581AF4}" srcOrd="0" destOrd="0" presId="urn:microsoft.com/office/officeart/2008/layout/HorizontalMultiLevelHierarchy"/>
    <dgm:cxn modelId="{51B1459D-A36E-4940-A05F-468A88B28345}" type="presParOf" srcId="{08F7DB0B-DF90-A041-9979-F54C5DDC4253}" destId="{DBB89329-39DD-B04A-A567-D5B7457DA96F}" srcOrd="7" destOrd="0" presId="urn:microsoft.com/office/officeart/2008/layout/HorizontalMultiLevelHierarchy"/>
    <dgm:cxn modelId="{8046A909-DDA6-5E47-895F-F522413482FD}" type="presParOf" srcId="{DBB89329-39DD-B04A-A567-D5B7457DA96F}" destId="{1D596925-1684-8549-B816-21EBBAF4E1A6}" srcOrd="0" destOrd="0" presId="urn:microsoft.com/office/officeart/2008/layout/HorizontalMultiLevelHierarchy"/>
    <dgm:cxn modelId="{96757A28-4FEC-C846-816B-13E6C4808A9D}" type="presParOf" srcId="{DBB89329-39DD-B04A-A567-D5B7457DA96F}" destId="{542D688C-ED23-154C-87A0-A8140DE38CA7}" srcOrd="1" destOrd="0" presId="urn:microsoft.com/office/officeart/2008/layout/HorizontalMultiLevelHierarchy"/>
    <dgm:cxn modelId="{6AAFDC87-211F-0E4F-B221-AEFFB9C148B3}" type="presParOf" srcId="{2C3FF0EE-D06E-AF44-969F-EB8545593D02}" destId="{C0FEDEF6-E704-3946-BB4E-EDF12F9C0577}" srcOrd="2" destOrd="0" presId="urn:microsoft.com/office/officeart/2008/layout/HorizontalMultiLevelHierarchy"/>
    <dgm:cxn modelId="{FD647DFA-F05D-B940-B775-35C8FEE547DD}" type="presParOf" srcId="{C0FEDEF6-E704-3946-BB4E-EDF12F9C0577}" destId="{CCE24F2A-F09A-2A4A-8EF3-A5FF09E4F0CF}" srcOrd="0" destOrd="0" presId="urn:microsoft.com/office/officeart/2008/layout/HorizontalMultiLevelHierarchy"/>
    <dgm:cxn modelId="{A36D6DDE-F5FB-864D-A1F6-247946A5F82A}" type="presParOf" srcId="{2C3FF0EE-D06E-AF44-969F-EB8545593D02}" destId="{E6C0CB84-067E-994B-AA5D-303171749F27}" srcOrd="3" destOrd="0" presId="urn:microsoft.com/office/officeart/2008/layout/HorizontalMultiLevelHierarchy"/>
    <dgm:cxn modelId="{ED406D52-66E1-EA49-AF7D-0C21DD478394}" type="presParOf" srcId="{E6C0CB84-067E-994B-AA5D-303171749F27}" destId="{F583D567-92C3-944E-8CEC-79DE27B992D5}" srcOrd="0" destOrd="0" presId="urn:microsoft.com/office/officeart/2008/layout/HorizontalMultiLevelHierarchy"/>
    <dgm:cxn modelId="{04AFBD26-14C4-4947-AEF8-8E164808254D}" type="presParOf" srcId="{E6C0CB84-067E-994B-AA5D-303171749F27}" destId="{3BC817DB-F7CF-0444-A0D2-28666F732735}" srcOrd="1" destOrd="0" presId="urn:microsoft.com/office/officeart/2008/layout/HorizontalMultiLevelHierarchy"/>
    <dgm:cxn modelId="{57A17D83-CAA2-6D41-B19B-66D881189A1B}" type="presParOf" srcId="{3BC817DB-F7CF-0444-A0D2-28666F732735}" destId="{24816316-EBD6-5842-A82E-35A969559E30}" srcOrd="0" destOrd="0" presId="urn:microsoft.com/office/officeart/2008/layout/HorizontalMultiLevelHierarchy"/>
    <dgm:cxn modelId="{1319B646-E71C-584E-9FC6-1900BEE95088}" type="presParOf" srcId="{24816316-EBD6-5842-A82E-35A969559E30}" destId="{14AE2E79-05E1-A242-A614-972B41387A22}" srcOrd="0" destOrd="0" presId="urn:microsoft.com/office/officeart/2008/layout/HorizontalMultiLevelHierarchy"/>
    <dgm:cxn modelId="{8585859F-D2CD-1E4D-96FF-0B23DEC8A108}" type="presParOf" srcId="{3BC817DB-F7CF-0444-A0D2-28666F732735}" destId="{D612D353-D4B7-2640-A516-1C7A13EC5537}" srcOrd="1" destOrd="0" presId="urn:microsoft.com/office/officeart/2008/layout/HorizontalMultiLevelHierarchy"/>
    <dgm:cxn modelId="{5933A142-4B34-B642-808C-9CBA6EECEA00}" type="presParOf" srcId="{D612D353-D4B7-2640-A516-1C7A13EC5537}" destId="{7FB22CBF-CB0E-C94E-8B1B-08E658602939}" srcOrd="0" destOrd="0" presId="urn:microsoft.com/office/officeart/2008/layout/HorizontalMultiLevelHierarchy"/>
    <dgm:cxn modelId="{DA2ACF3D-B1DE-584A-A99A-5030E24E6274}" type="presParOf" srcId="{D612D353-D4B7-2640-A516-1C7A13EC5537}" destId="{D8A73C9A-51AB-C445-8E07-69241159A3C7}" srcOrd="1" destOrd="0" presId="urn:microsoft.com/office/officeart/2008/layout/HorizontalMultiLevelHierarchy"/>
    <dgm:cxn modelId="{11E7C28D-8D74-D24D-B847-5B49289A2990}" type="presParOf" srcId="{3BC817DB-F7CF-0444-A0D2-28666F732735}" destId="{9B571D4C-A5F0-FF44-A8CA-A48915FA55ED}" srcOrd="2" destOrd="0" presId="urn:microsoft.com/office/officeart/2008/layout/HorizontalMultiLevelHierarchy"/>
    <dgm:cxn modelId="{A07A3B1F-508E-C240-9EAB-0836CC79E7FE}" type="presParOf" srcId="{9B571D4C-A5F0-FF44-A8CA-A48915FA55ED}" destId="{F24D2367-2FA5-1E4C-B6F2-E0CF882A2366}" srcOrd="0" destOrd="0" presId="urn:microsoft.com/office/officeart/2008/layout/HorizontalMultiLevelHierarchy"/>
    <dgm:cxn modelId="{9443C2D6-32EC-A74D-8513-86BBA86EBA25}" type="presParOf" srcId="{3BC817DB-F7CF-0444-A0D2-28666F732735}" destId="{AED0D5AD-6869-3D42-8B53-13A8929F1C47}" srcOrd="3" destOrd="0" presId="urn:microsoft.com/office/officeart/2008/layout/HorizontalMultiLevelHierarchy"/>
    <dgm:cxn modelId="{BA76D6A9-3A22-D341-8228-BD50FD041EFA}" type="presParOf" srcId="{AED0D5AD-6869-3D42-8B53-13A8929F1C47}" destId="{3486BF71-6B39-8247-8835-C849D64A0C7B}" srcOrd="0" destOrd="0" presId="urn:microsoft.com/office/officeart/2008/layout/HorizontalMultiLevelHierarchy"/>
    <dgm:cxn modelId="{7FE5CF69-46DB-F946-ACE4-A286E59356C6}" type="presParOf" srcId="{AED0D5AD-6869-3D42-8B53-13A8929F1C47}" destId="{59234604-C900-0C4B-98F5-5255DE44F03C}" srcOrd="1" destOrd="0" presId="urn:microsoft.com/office/officeart/2008/layout/HorizontalMultiLevelHierarchy"/>
    <dgm:cxn modelId="{8A9D7425-60CD-3341-9BC1-25473E6DF82C}" type="presParOf" srcId="{2C3FF0EE-D06E-AF44-969F-EB8545593D02}" destId="{3F606DDD-52B3-F44F-AB1C-ADB957BC51B4}" srcOrd="4" destOrd="0" presId="urn:microsoft.com/office/officeart/2008/layout/HorizontalMultiLevelHierarchy"/>
    <dgm:cxn modelId="{3A6A1ED4-40F3-D846-B13C-22AD7793B7F0}" type="presParOf" srcId="{3F606DDD-52B3-F44F-AB1C-ADB957BC51B4}" destId="{53255F5B-F999-E44D-BCCC-D3A4BABC9462}" srcOrd="0" destOrd="0" presId="urn:microsoft.com/office/officeart/2008/layout/HorizontalMultiLevelHierarchy"/>
    <dgm:cxn modelId="{F61D8DE8-3919-F448-8690-427AD37A5202}" type="presParOf" srcId="{2C3FF0EE-D06E-AF44-969F-EB8545593D02}" destId="{C0EEBB46-0C81-0249-A5C5-59794CE37E94}" srcOrd="5" destOrd="0" presId="urn:microsoft.com/office/officeart/2008/layout/HorizontalMultiLevelHierarchy"/>
    <dgm:cxn modelId="{20919ADA-EEFB-D749-BF72-F973AB6CA8B0}" type="presParOf" srcId="{C0EEBB46-0C81-0249-A5C5-59794CE37E94}" destId="{C0ACE232-194B-AE48-80B0-96203FAF2391}" srcOrd="0" destOrd="0" presId="urn:microsoft.com/office/officeart/2008/layout/HorizontalMultiLevelHierarchy"/>
    <dgm:cxn modelId="{24D0A743-EEB9-A244-A4C1-2072417CBDD8}" type="presParOf" srcId="{C0EEBB46-0C81-0249-A5C5-59794CE37E94}" destId="{AB89D5A9-ED37-CA41-82D5-C0D6C70C2D76}" srcOrd="1" destOrd="0" presId="urn:microsoft.com/office/officeart/2008/layout/HorizontalMultiLevelHierarchy"/>
    <dgm:cxn modelId="{74227539-917B-9144-AF0D-6889712F7130}" type="presParOf" srcId="{AB89D5A9-ED37-CA41-82D5-C0D6C70C2D76}" destId="{91D033A5-3C6E-614E-9F20-47E7896BFAFB}" srcOrd="0" destOrd="0" presId="urn:microsoft.com/office/officeart/2008/layout/HorizontalMultiLevelHierarchy"/>
    <dgm:cxn modelId="{AAF37D75-4F8E-B949-8A7F-ABF90539527C}" type="presParOf" srcId="{91D033A5-3C6E-614E-9F20-47E7896BFAFB}" destId="{EE0D4BD7-7061-0744-8356-8C3F686F67EC}" srcOrd="0" destOrd="0" presId="urn:microsoft.com/office/officeart/2008/layout/HorizontalMultiLevelHierarchy"/>
    <dgm:cxn modelId="{A3D9E7C3-BFD7-A743-8D5E-2663CBE889ED}" type="presParOf" srcId="{AB89D5A9-ED37-CA41-82D5-C0D6C70C2D76}" destId="{0126023B-B3BC-E542-8A06-00C238B27C3E}" srcOrd="1" destOrd="0" presId="urn:microsoft.com/office/officeart/2008/layout/HorizontalMultiLevelHierarchy"/>
    <dgm:cxn modelId="{5C7BED43-8F34-E142-9E8E-4D424DDC9956}" type="presParOf" srcId="{0126023B-B3BC-E542-8A06-00C238B27C3E}" destId="{5E1FF059-DF17-D544-8D5B-073716F0D100}" srcOrd="0" destOrd="0" presId="urn:microsoft.com/office/officeart/2008/layout/HorizontalMultiLevelHierarchy"/>
    <dgm:cxn modelId="{3A133AB0-5343-5C42-A6D8-C18BE2D228E5}" type="presParOf" srcId="{0126023B-B3BC-E542-8A06-00C238B27C3E}" destId="{8BC61757-30CE-6B43-995B-7BE27114C01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D8F9EF-F9CB-A546-AC4F-BDF10B119DDC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0D90D0-C170-7343-8C46-7A258848E386}">
      <dgm:prSet phldrT="[Text]"/>
      <dgm:spPr/>
      <dgm:t>
        <a:bodyPr/>
        <a:lstStyle/>
        <a:p>
          <a:r>
            <a:rPr lang="en-US" dirty="0" smtClean="0"/>
            <a:t>Interventions for burnout/mental illness</a:t>
          </a:r>
          <a:endParaRPr lang="en-US" dirty="0"/>
        </a:p>
      </dgm:t>
    </dgm:pt>
    <dgm:pt modelId="{8EC99735-FE54-024D-8739-15F83A8ECDF5}" type="parTrans" cxnId="{0E1AF79C-0066-7345-B90F-B6BD42BFBDC2}">
      <dgm:prSet/>
      <dgm:spPr/>
      <dgm:t>
        <a:bodyPr/>
        <a:lstStyle/>
        <a:p>
          <a:endParaRPr lang="en-US"/>
        </a:p>
      </dgm:t>
    </dgm:pt>
    <dgm:pt modelId="{2D6F2661-9FAE-C94D-9730-5A1E271BFB52}" type="sibTrans" cxnId="{0E1AF79C-0066-7345-B90F-B6BD42BFBDC2}">
      <dgm:prSet/>
      <dgm:spPr/>
      <dgm:t>
        <a:bodyPr/>
        <a:lstStyle/>
        <a:p>
          <a:endParaRPr lang="en-US"/>
        </a:p>
      </dgm:t>
    </dgm:pt>
    <dgm:pt modelId="{FCE6902F-40E0-6849-8FA0-9ECF524226D7}">
      <dgm:prSet phldrT="[Text]" custT="1"/>
      <dgm:spPr/>
      <dgm:t>
        <a:bodyPr/>
        <a:lstStyle/>
        <a:p>
          <a:r>
            <a:rPr lang="en-US" sz="3600" dirty="0" smtClean="0"/>
            <a:t>PGME</a:t>
          </a:r>
          <a:endParaRPr lang="en-US" sz="3600" dirty="0"/>
        </a:p>
      </dgm:t>
    </dgm:pt>
    <dgm:pt modelId="{AE8F282B-9992-E74A-B7A6-77FCD7204BA7}" type="parTrans" cxnId="{70252C5D-9EEB-9D4F-9153-1C931DB7439E}">
      <dgm:prSet/>
      <dgm:spPr/>
      <dgm:t>
        <a:bodyPr/>
        <a:lstStyle/>
        <a:p>
          <a:endParaRPr lang="en-US"/>
        </a:p>
      </dgm:t>
    </dgm:pt>
    <dgm:pt modelId="{9CF0E2F2-9BB2-C645-9DCE-4BBE3544F14E}" type="sibTrans" cxnId="{70252C5D-9EEB-9D4F-9153-1C931DB7439E}">
      <dgm:prSet/>
      <dgm:spPr/>
      <dgm:t>
        <a:bodyPr/>
        <a:lstStyle/>
        <a:p>
          <a:endParaRPr lang="en-US"/>
        </a:p>
      </dgm:t>
    </dgm:pt>
    <dgm:pt modelId="{70B0BC2D-937F-4545-A679-40472E477B98}">
      <dgm:prSet phldrT="[Text]" custT="1"/>
      <dgm:spPr/>
      <dgm:t>
        <a:bodyPr/>
        <a:lstStyle/>
        <a:p>
          <a:r>
            <a:rPr lang="en-US" sz="3600" dirty="0" smtClean="0"/>
            <a:t>U of T Program</a:t>
          </a:r>
          <a:endParaRPr lang="en-US" sz="3600" dirty="0"/>
        </a:p>
      </dgm:t>
    </dgm:pt>
    <dgm:pt modelId="{C12092F5-A5FD-584D-A4D9-6E90CF760491}" type="parTrans" cxnId="{81CE78C1-B640-2E43-B246-548E469DAEBC}">
      <dgm:prSet/>
      <dgm:spPr/>
      <dgm:t>
        <a:bodyPr/>
        <a:lstStyle/>
        <a:p>
          <a:endParaRPr lang="en-US"/>
        </a:p>
      </dgm:t>
    </dgm:pt>
    <dgm:pt modelId="{3EF80F39-DEA4-A244-9B48-DDB7A93C2C91}" type="sibTrans" cxnId="{81CE78C1-B640-2E43-B246-548E469DAEBC}">
      <dgm:prSet/>
      <dgm:spPr/>
      <dgm:t>
        <a:bodyPr/>
        <a:lstStyle/>
        <a:p>
          <a:endParaRPr lang="en-US"/>
        </a:p>
      </dgm:t>
    </dgm:pt>
    <dgm:pt modelId="{95280288-234E-994E-8C2E-B4F050EEB6A9}">
      <dgm:prSet phldrT="[Text]" custT="1"/>
      <dgm:spPr/>
      <dgm:t>
        <a:bodyPr/>
        <a:lstStyle/>
        <a:p>
          <a:r>
            <a:rPr lang="en-US" sz="3200" dirty="0" smtClean="0"/>
            <a:t>Learning</a:t>
          </a:r>
          <a:r>
            <a:rPr lang="en-US" sz="3200" baseline="0" dirty="0" smtClean="0"/>
            <a:t> Site/hospital</a:t>
          </a:r>
          <a:endParaRPr lang="en-US" sz="3200" dirty="0"/>
        </a:p>
      </dgm:t>
    </dgm:pt>
    <dgm:pt modelId="{88AAFE7C-79A9-D149-B550-44AE9280C80A}" type="parTrans" cxnId="{77FDDC3F-7215-8E42-A0C8-C6B0C9C3FF12}">
      <dgm:prSet/>
      <dgm:spPr/>
      <dgm:t>
        <a:bodyPr/>
        <a:lstStyle/>
        <a:p>
          <a:endParaRPr lang="en-US"/>
        </a:p>
      </dgm:t>
    </dgm:pt>
    <dgm:pt modelId="{93AD7711-390F-A04F-8EB8-1BC4F29C29EA}" type="sibTrans" cxnId="{77FDDC3F-7215-8E42-A0C8-C6B0C9C3FF12}">
      <dgm:prSet/>
      <dgm:spPr/>
      <dgm:t>
        <a:bodyPr/>
        <a:lstStyle/>
        <a:p>
          <a:endParaRPr lang="en-US"/>
        </a:p>
      </dgm:t>
    </dgm:pt>
    <dgm:pt modelId="{70CBC310-A1BE-6445-BD99-E0065F6012B3}">
      <dgm:prSet custT="1"/>
      <dgm:spPr/>
      <dgm:t>
        <a:bodyPr/>
        <a:lstStyle/>
        <a:p>
          <a:r>
            <a:rPr lang="en-US" sz="2400" dirty="0" smtClean="0"/>
            <a:t>short term individual counselling</a:t>
          </a:r>
          <a:endParaRPr lang="en-US" sz="2400" dirty="0"/>
        </a:p>
      </dgm:t>
    </dgm:pt>
    <dgm:pt modelId="{046240EC-D868-C54F-B09B-6FA0D7F4A685}" type="parTrans" cxnId="{41409C2B-3195-A44C-B091-88433BEB7C73}">
      <dgm:prSet/>
      <dgm:spPr/>
      <dgm:t>
        <a:bodyPr/>
        <a:lstStyle/>
        <a:p>
          <a:endParaRPr lang="en-US"/>
        </a:p>
      </dgm:t>
    </dgm:pt>
    <dgm:pt modelId="{A618BF0F-80D2-C242-9551-222A5D2A644D}" type="sibTrans" cxnId="{41409C2B-3195-A44C-B091-88433BEB7C73}">
      <dgm:prSet/>
      <dgm:spPr/>
      <dgm:t>
        <a:bodyPr/>
        <a:lstStyle/>
        <a:p>
          <a:endParaRPr lang="en-US"/>
        </a:p>
      </dgm:t>
    </dgm:pt>
    <dgm:pt modelId="{44D6F705-B1A4-C04B-AA75-E954918420BA}">
      <dgm:prSet custT="1"/>
      <dgm:spPr/>
      <dgm:t>
        <a:bodyPr/>
        <a:lstStyle/>
        <a:p>
          <a:r>
            <a:rPr lang="en-US" sz="2800" dirty="0" smtClean="0"/>
            <a:t>Link</a:t>
          </a:r>
          <a:r>
            <a:rPr lang="en-US" sz="2800" baseline="0" dirty="0" smtClean="0"/>
            <a:t> PG trainees to psychotherapy/specialty care- and other medical care</a:t>
          </a:r>
          <a:endParaRPr lang="en-US" sz="2800" dirty="0"/>
        </a:p>
      </dgm:t>
    </dgm:pt>
    <dgm:pt modelId="{1D5E7AFD-5F8F-0E41-B4BF-1FB60BA872E5}" type="parTrans" cxnId="{C67543AC-903F-5944-9332-14F4FF86988B}">
      <dgm:prSet/>
      <dgm:spPr/>
      <dgm:t>
        <a:bodyPr/>
        <a:lstStyle/>
        <a:p>
          <a:endParaRPr lang="en-US"/>
        </a:p>
      </dgm:t>
    </dgm:pt>
    <dgm:pt modelId="{BFF20F5C-102D-F246-91AB-AB9C7707351F}" type="sibTrans" cxnId="{C67543AC-903F-5944-9332-14F4FF86988B}">
      <dgm:prSet/>
      <dgm:spPr/>
      <dgm:t>
        <a:bodyPr/>
        <a:lstStyle/>
        <a:p>
          <a:endParaRPr lang="en-US"/>
        </a:p>
      </dgm:t>
    </dgm:pt>
    <dgm:pt modelId="{74246119-E183-BB4A-8E74-D1A82519D1FA}" type="pres">
      <dgm:prSet presAssocID="{DCD8F9EF-F9CB-A546-AC4F-BDF10B119DD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B5072A-C890-A243-BBA0-FF011E4988EC}" type="pres">
      <dgm:prSet presAssocID="{530D90D0-C170-7343-8C46-7A258848E386}" presName="root1" presStyleCnt="0"/>
      <dgm:spPr/>
    </dgm:pt>
    <dgm:pt modelId="{CB93FA53-A649-0541-89AC-294D827E902A}" type="pres">
      <dgm:prSet presAssocID="{530D90D0-C170-7343-8C46-7A258848E38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3FF0EE-D06E-AF44-969F-EB8545593D02}" type="pres">
      <dgm:prSet presAssocID="{530D90D0-C170-7343-8C46-7A258848E386}" presName="level2hierChild" presStyleCnt="0"/>
      <dgm:spPr/>
    </dgm:pt>
    <dgm:pt modelId="{967651F3-D160-784D-B4AC-E2E4AD5A9094}" type="pres">
      <dgm:prSet presAssocID="{AE8F282B-9992-E74A-B7A6-77FCD7204BA7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0F37A23A-2362-4E47-AC2C-131609A324C5}" type="pres">
      <dgm:prSet presAssocID="{AE8F282B-9992-E74A-B7A6-77FCD7204BA7}" presName="connTx" presStyleLbl="parChTrans1D2" presStyleIdx="0" presStyleCnt="3"/>
      <dgm:spPr/>
      <dgm:t>
        <a:bodyPr/>
        <a:lstStyle/>
        <a:p>
          <a:endParaRPr lang="en-US"/>
        </a:p>
      </dgm:t>
    </dgm:pt>
    <dgm:pt modelId="{3F0302BC-1413-CF4C-B5B7-A3B47C00D9BA}" type="pres">
      <dgm:prSet presAssocID="{FCE6902F-40E0-6849-8FA0-9ECF524226D7}" presName="root2" presStyleCnt="0"/>
      <dgm:spPr/>
    </dgm:pt>
    <dgm:pt modelId="{EA874E98-6EE6-FC43-8CE9-37BCD4082F37}" type="pres">
      <dgm:prSet presAssocID="{FCE6902F-40E0-6849-8FA0-9ECF524226D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F7DB0B-DF90-A041-9979-F54C5DDC4253}" type="pres">
      <dgm:prSet presAssocID="{FCE6902F-40E0-6849-8FA0-9ECF524226D7}" presName="level3hierChild" presStyleCnt="0"/>
      <dgm:spPr/>
    </dgm:pt>
    <dgm:pt modelId="{78199BE3-77D0-CF43-A12C-76253E8A608A}" type="pres">
      <dgm:prSet presAssocID="{046240EC-D868-C54F-B09B-6FA0D7F4A685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CD9F1EB1-94F6-D646-A4F3-057A79F379FB}" type="pres">
      <dgm:prSet presAssocID="{046240EC-D868-C54F-B09B-6FA0D7F4A685}" presName="connTx" presStyleLbl="parChTrans1D3" presStyleIdx="0" presStyleCnt="2"/>
      <dgm:spPr/>
      <dgm:t>
        <a:bodyPr/>
        <a:lstStyle/>
        <a:p>
          <a:endParaRPr lang="en-US"/>
        </a:p>
      </dgm:t>
    </dgm:pt>
    <dgm:pt modelId="{9C75AB2B-8644-5C41-B8EF-4667688BCD53}" type="pres">
      <dgm:prSet presAssocID="{70CBC310-A1BE-6445-BD99-E0065F6012B3}" presName="root2" presStyleCnt="0"/>
      <dgm:spPr/>
    </dgm:pt>
    <dgm:pt modelId="{8A18A408-932F-F64A-965B-D35C3146DBF1}" type="pres">
      <dgm:prSet presAssocID="{70CBC310-A1BE-6445-BD99-E0065F6012B3}" presName="LevelTwoTextNode" presStyleLbl="node3" presStyleIdx="0" presStyleCnt="2" custScaleX="113243" custScaleY="674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B7F399-559E-AC49-A9A3-7920A46EC48E}" type="pres">
      <dgm:prSet presAssocID="{70CBC310-A1BE-6445-BD99-E0065F6012B3}" presName="level3hierChild" presStyleCnt="0"/>
      <dgm:spPr/>
    </dgm:pt>
    <dgm:pt modelId="{9BE37333-23C7-814C-B293-FCAA12D180A4}" type="pres">
      <dgm:prSet presAssocID="{1D5E7AFD-5F8F-0E41-B4BF-1FB60BA872E5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F1F9EBA7-6416-0445-8700-3BFCDD00AABB}" type="pres">
      <dgm:prSet presAssocID="{1D5E7AFD-5F8F-0E41-B4BF-1FB60BA872E5}" presName="connTx" presStyleLbl="parChTrans1D3" presStyleIdx="1" presStyleCnt="2"/>
      <dgm:spPr/>
      <dgm:t>
        <a:bodyPr/>
        <a:lstStyle/>
        <a:p>
          <a:endParaRPr lang="en-US"/>
        </a:p>
      </dgm:t>
    </dgm:pt>
    <dgm:pt modelId="{0ECAE7AC-1335-4948-A6EC-510FB27E2B02}" type="pres">
      <dgm:prSet presAssocID="{44D6F705-B1A4-C04B-AA75-E954918420BA}" presName="root2" presStyleCnt="0"/>
      <dgm:spPr/>
    </dgm:pt>
    <dgm:pt modelId="{134F98DB-8A59-304B-A21F-63DE700E3ECF}" type="pres">
      <dgm:prSet presAssocID="{44D6F705-B1A4-C04B-AA75-E954918420BA}" presName="LevelTwoTextNode" presStyleLbl="node3" presStyleIdx="1" presStyleCnt="2" custAng="10800000" custFlipVert="1" custScaleX="114179" custScaleY="828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D9FE23-5C45-0941-BBD2-FAA7EA71DB66}" type="pres">
      <dgm:prSet presAssocID="{44D6F705-B1A4-C04B-AA75-E954918420BA}" presName="level3hierChild" presStyleCnt="0"/>
      <dgm:spPr/>
    </dgm:pt>
    <dgm:pt modelId="{C0FEDEF6-E704-3946-BB4E-EDF12F9C0577}" type="pres">
      <dgm:prSet presAssocID="{C12092F5-A5FD-584D-A4D9-6E90CF760491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CCE24F2A-F09A-2A4A-8EF3-A5FF09E4F0CF}" type="pres">
      <dgm:prSet presAssocID="{C12092F5-A5FD-584D-A4D9-6E90CF760491}" presName="connTx" presStyleLbl="parChTrans1D2" presStyleIdx="1" presStyleCnt="3"/>
      <dgm:spPr/>
      <dgm:t>
        <a:bodyPr/>
        <a:lstStyle/>
        <a:p>
          <a:endParaRPr lang="en-US"/>
        </a:p>
      </dgm:t>
    </dgm:pt>
    <dgm:pt modelId="{E6C0CB84-067E-994B-AA5D-303171749F27}" type="pres">
      <dgm:prSet presAssocID="{70B0BC2D-937F-4545-A679-40472E477B98}" presName="root2" presStyleCnt="0"/>
      <dgm:spPr/>
    </dgm:pt>
    <dgm:pt modelId="{F583D567-92C3-944E-8CEC-79DE27B992D5}" type="pres">
      <dgm:prSet presAssocID="{70B0BC2D-937F-4545-A679-40472E477B98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C817DB-F7CF-0444-A0D2-28666F732735}" type="pres">
      <dgm:prSet presAssocID="{70B0BC2D-937F-4545-A679-40472E477B98}" presName="level3hierChild" presStyleCnt="0"/>
      <dgm:spPr/>
    </dgm:pt>
    <dgm:pt modelId="{3F606DDD-52B3-F44F-AB1C-ADB957BC51B4}" type="pres">
      <dgm:prSet presAssocID="{88AAFE7C-79A9-D149-B550-44AE9280C80A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53255F5B-F999-E44D-BCCC-D3A4BABC9462}" type="pres">
      <dgm:prSet presAssocID="{88AAFE7C-79A9-D149-B550-44AE9280C80A}" presName="connTx" presStyleLbl="parChTrans1D2" presStyleIdx="2" presStyleCnt="3"/>
      <dgm:spPr/>
      <dgm:t>
        <a:bodyPr/>
        <a:lstStyle/>
        <a:p>
          <a:endParaRPr lang="en-US"/>
        </a:p>
      </dgm:t>
    </dgm:pt>
    <dgm:pt modelId="{C0EEBB46-0C81-0249-A5C5-59794CE37E94}" type="pres">
      <dgm:prSet presAssocID="{95280288-234E-994E-8C2E-B4F050EEB6A9}" presName="root2" presStyleCnt="0"/>
      <dgm:spPr/>
    </dgm:pt>
    <dgm:pt modelId="{C0ACE232-194B-AE48-80B0-96203FAF2391}" type="pres">
      <dgm:prSet presAssocID="{95280288-234E-994E-8C2E-B4F050EEB6A9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89D5A9-ED37-CA41-82D5-C0D6C70C2D76}" type="pres">
      <dgm:prSet presAssocID="{95280288-234E-994E-8C2E-B4F050EEB6A9}" presName="level3hierChild" presStyleCnt="0"/>
      <dgm:spPr/>
    </dgm:pt>
  </dgm:ptLst>
  <dgm:cxnLst>
    <dgm:cxn modelId="{5BF30FA4-6B46-7B43-9301-82A8E64A4401}" type="presOf" srcId="{70CBC310-A1BE-6445-BD99-E0065F6012B3}" destId="{8A18A408-932F-F64A-965B-D35C3146DBF1}" srcOrd="0" destOrd="0" presId="urn:microsoft.com/office/officeart/2008/layout/HorizontalMultiLevelHierarchy"/>
    <dgm:cxn modelId="{70252C5D-9EEB-9D4F-9153-1C931DB7439E}" srcId="{530D90D0-C170-7343-8C46-7A258848E386}" destId="{FCE6902F-40E0-6849-8FA0-9ECF524226D7}" srcOrd="0" destOrd="0" parTransId="{AE8F282B-9992-E74A-B7A6-77FCD7204BA7}" sibTransId="{9CF0E2F2-9BB2-C645-9DCE-4BBE3544F14E}"/>
    <dgm:cxn modelId="{77FDDC3F-7215-8E42-A0C8-C6B0C9C3FF12}" srcId="{530D90D0-C170-7343-8C46-7A258848E386}" destId="{95280288-234E-994E-8C2E-B4F050EEB6A9}" srcOrd="2" destOrd="0" parTransId="{88AAFE7C-79A9-D149-B550-44AE9280C80A}" sibTransId="{93AD7711-390F-A04F-8EB8-1BC4F29C29EA}"/>
    <dgm:cxn modelId="{9543C481-6C55-DD4C-B92D-38FCD3897721}" type="presOf" srcId="{046240EC-D868-C54F-B09B-6FA0D7F4A685}" destId="{78199BE3-77D0-CF43-A12C-76253E8A608A}" srcOrd="0" destOrd="0" presId="urn:microsoft.com/office/officeart/2008/layout/HorizontalMultiLevelHierarchy"/>
    <dgm:cxn modelId="{F9CA420C-60C3-4048-B9D8-4C69BD24809C}" type="presOf" srcId="{FCE6902F-40E0-6849-8FA0-9ECF524226D7}" destId="{EA874E98-6EE6-FC43-8CE9-37BCD4082F37}" srcOrd="0" destOrd="0" presId="urn:microsoft.com/office/officeart/2008/layout/HorizontalMultiLevelHierarchy"/>
    <dgm:cxn modelId="{741664CC-C44D-9142-A857-D4C2FCFD1FF1}" type="presOf" srcId="{88AAFE7C-79A9-D149-B550-44AE9280C80A}" destId="{53255F5B-F999-E44D-BCCC-D3A4BABC9462}" srcOrd="1" destOrd="0" presId="urn:microsoft.com/office/officeart/2008/layout/HorizontalMultiLevelHierarchy"/>
    <dgm:cxn modelId="{27E22679-207E-694F-8F85-5A649F331EE5}" type="presOf" srcId="{C12092F5-A5FD-584D-A4D9-6E90CF760491}" destId="{C0FEDEF6-E704-3946-BB4E-EDF12F9C0577}" srcOrd="0" destOrd="0" presId="urn:microsoft.com/office/officeart/2008/layout/HorizontalMultiLevelHierarchy"/>
    <dgm:cxn modelId="{0E1AF79C-0066-7345-B90F-B6BD42BFBDC2}" srcId="{DCD8F9EF-F9CB-A546-AC4F-BDF10B119DDC}" destId="{530D90D0-C170-7343-8C46-7A258848E386}" srcOrd="0" destOrd="0" parTransId="{8EC99735-FE54-024D-8739-15F83A8ECDF5}" sibTransId="{2D6F2661-9FAE-C94D-9730-5A1E271BFB52}"/>
    <dgm:cxn modelId="{3E0A397C-500D-DF4F-9F30-0AC4149E46FB}" type="presOf" srcId="{046240EC-D868-C54F-B09B-6FA0D7F4A685}" destId="{CD9F1EB1-94F6-D646-A4F3-057A79F379FB}" srcOrd="1" destOrd="0" presId="urn:microsoft.com/office/officeart/2008/layout/HorizontalMultiLevelHierarchy"/>
    <dgm:cxn modelId="{81CE78C1-B640-2E43-B246-548E469DAEBC}" srcId="{530D90D0-C170-7343-8C46-7A258848E386}" destId="{70B0BC2D-937F-4545-A679-40472E477B98}" srcOrd="1" destOrd="0" parTransId="{C12092F5-A5FD-584D-A4D9-6E90CF760491}" sibTransId="{3EF80F39-DEA4-A244-9B48-DDB7A93C2C91}"/>
    <dgm:cxn modelId="{D75143CC-0EED-7E45-B358-4F33F6ECBD65}" type="presOf" srcId="{DCD8F9EF-F9CB-A546-AC4F-BDF10B119DDC}" destId="{74246119-E183-BB4A-8E74-D1A82519D1FA}" srcOrd="0" destOrd="0" presId="urn:microsoft.com/office/officeart/2008/layout/HorizontalMultiLevelHierarchy"/>
    <dgm:cxn modelId="{284FA458-DC50-A44F-A770-ECA39C074ADA}" type="presOf" srcId="{44D6F705-B1A4-C04B-AA75-E954918420BA}" destId="{134F98DB-8A59-304B-A21F-63DE700E3ECF}" srcOrd="0" destOrd="0" presId="urn:microsoft.com/office/officeart/2008/layout/HorizontalMultiLevelHierarchy"/>
    <dgm:cxn modelId="{E48443E4-67F6-7745-B58C-698042CE9DFB}" type="presOf" srcId="{88AAFE7C-79A9-D149-B550-44AE9280C80A}" destId="{3F606DDD-52B3-F44F-AB1C-ADB957BC51B4}" srcOrd="0" destOrd="0" presId="urn:microsoft.com/office/officeart/2008/layout/HorizontalMultiLevelHierarchy"/>
    <dgm:cxn modelId="{B3C5DAD9-4BD4-AE46-9A77-89A405ED5A9A}" type="presOf" srcId="{70B0BC2D-937F-4545-A679-40472E477B98}" destId="{F583D567-92C3-944E-8CEC-79DE27B992D5}" srcOrd="0" destOrd="0" presId="urn:microsoft.com/office/officeart/2008/layout/HorizontalMultiLevelHierarchy"/>
    <dgm:cxn modelId="{12B2577B-0D2C-DA45-80C9-E5EA2AADCA40}" type="presOf" srcId="{AE8F282B-9992-E74A-B7A6-77FCD7204BA7}" destId="{0F37A23A-2362-4E47-AC2C-131609A324C5}" srcOrd="1" destOrd="0" presId="urn:microsoft.com/office/officeart/2008/layout/HorizontalMultiLevelHierarchy"/>
    <dgm:cxn modelId="{C67543AC-903F-5944-9332-14F4FF86988B}" srcId="{FCE6902F-40E0-6849-8FA0-9ECF524226D7}" destId="{44D6F705-B1A4-C04B-AA75-E954918420BA}" srcOrd="1" destOrd="0" parTransId="{1D5E7AFD-5F8F-0E41-B4BF-1FB60BA872E5}" sibTransId="{BFF20F5C-102D-F246-91AB-AB9C7707351F}"/>
    <dgm:cxn modelId="{5E150477-0B0B-194A-9CE2-3FEB1388C75D}" type="presOf" srcId="{AE8F282B-9992-E74A-B7A6-77FCD7204BA7}" destId="{967651F3-D160-784D-B4AC-E2E4AD5A9094}" srcOrd="0" destOrd="0" presId="urn:microsoft.com/office/officeart/2008/layout/HorizontalMultiLevelHierarchy"/>
    <dgm:cxn modelId="{EA4D9ADE-B20D-EB46-8BFD-59B92B2D7856}" type="presOf" srcId="{C12092F5-A5FD-584D-A4D9-6E90CF760491}" destId="{CCE24F2A-F09A-2A4A-8EF3-A5FF09E4F0CF}" srcOrd="1" destOrd="0" presId="urn:microsoft.com/office/officeart/2008/layout/HorizontalMultiLevelHierarchy"/>
    <dgm:cxn modelId="{5CCCC6DD-2DD4-5B4D-81D3-AAD1895CB36C}" type="presOf" srcId="{530D90D0-C170-7343-8C46-7A258848E386}" destId="{CB93FA53-A649-0541-89AC-294D827E902A}" srcOrd="0" destOrd="0" presId="urn:microsoft.com/office/officeart/2008/layout/HorizontalMultiLevelHierarchy"/>
    <dgm:cxn modelId="{F2CC726C-FD6C-354C-8161-FB1778D202C2}" type="presOf" srcId="{1D5E7AFD-5F8F-0E41-B4BF-1FB60BA872E5}" destId="{F1F9EBA7-6416-0445-8700-3BFCDD00AABB}" srcOrd="1" destOrd="0" presId="urn:microsoft.com/office/officeart/2008/layout/HorizontalMultiLevelHierarchy"/>
    <dgm:cxn modelId="{EDBCC0D9-A42D-7A44-96FC-5059267821B2}" type="presOf" srcId="{1D5E7AFD-5F8F-0E41-B4BF-1FB60BA872E5}" destId="{9BE37333-23C7-814C-B293-FCAA12D180A4}" srcOrd="0" destOrd="0" presId="urn:microsoft.com/office/officeart/2008/layout/HorizontalMultiLevelHierarchy"/>
    <dgm:cxn modelId="{41409C2B-3195-A44C-B091-88433BEB7C73}" srcId="{FCE6902F-40E0-6849-8FA0-9ECF524226D7}" destId="{70CBC310-A1BE-6445-BD99-E0065F6012B3}" srcOrd="0" destOrd="0" parTransId="{046240EC-D868-C54F-B09B-6FA0D7F4A685}" sibTransId="{A618BF0F-80D2-C242-9551-222A5D2A644D}"/>
    <dgm:cxn modelId="{0CAC3BE0-CEE5-1645-A97C-23596667689A}" type="presOf" srcId="{95280288-234E-994E-8C2E-B4F050EEB6A9}" destId="{C0ACE232-194B-AE48-80B0-96203FAF2391}" srcOrd="0" destOrd="0" presId="urn:microsoft.com/office/officeart/2008/layout/HorizontalMultiLevelHierarchy"/>
    <dgm:cxn modelId="{727ED7EF-8D93-9145-B64E-556309765CA2}" type="presParOf" srcId="{74246119-E183-BB4A-8E74-D1A82519D1FA}" destId="{0AB5072A-C890-A243-BBA0-FF011E4988EC}" srcOrd="0" destOrd="0" presId="urn:microsoft.com/office/officeart/2008/layout/HorizontalMultiLevelHierarchy"/>
    <dgm:cxn modelId="{3ABB5E75-3147-BE44-87F4-929729943FA7}" type="presParOf" srcId="{0AB5072A-C890-A243-BBA0-FF011E4988EC}" destId="{CB93FA53-A649-0541-89AC-294D827E902A}" srcOrd="0" destOrd="0" presId="urn:microsoft.com/office/officeart/2008/layout/HorizontalMultiLevelHierarchy"/>
    <dgm:cxn modelId="{601D07D1-B4D6-354B-85EA-E54645C2D0DF}" type="presParOf" srcId="{0AB5072A-C890-A243-BBA0-FF011E4988EC}" destId="{2C3FF0EE-D06E-AF44-969F-EB8545593D02}" srcOrd="1" destOrd="0" presId="urn:microsoft.com/office/officeart/2008/layout/HorizontalMultiLevelHierarchy"/>
    <dgm:cxn modelId="{71C96035-1103-7342-8AA9-4F89C345B269}" type="presParOf" srcId="{2C3FF0EE-D06E-AF44-969F-EB8545593D02}" destId="{967651F3-D160-784D-B4AC-E2E4AD5A9094}" srcOrd="0" destOrd="0" presId="urn:microsoft.com/office/officeart/2008/layout/HorizontalMultiLevelHierarchy"/>
    <dgm:cxn modelId="{5F58B7BA-04B1-DA47-9DAE-27ADF334B46D}" type="presParOf" srcId="{967651F3-D160-784D-B4AC-E2E4AD5A9094}" destId="{0F37A23A-2362-4E47-AC2C-131609A324C5}" srcOrd="0" destOrd="0" presId="urn:microsoft.com/office/officeart/2008/layout/HorizontalMultiLevelHierarchy"/>
    <dgm:cxn modelId="{B52F0A8E-9086-E048-B91F-29617EABBC2E}" type="presParOf" srcId="{2C3FF0EE-D06E-AF44-969F-EB8545593D02}" destId="{3F0302BC-1413-CF4C-B5B7-A3B47C00D9BA}" srcOrd="1" destOrd="0" presId="urn:microsoft.com/office/officeart/2008/layout/HorizontalMultiLevelHierarchy"/>
    <dgm:cxn modelId="{F18F33F0-F6A4-1A48-A336-DB71C5AC82ED}" type="presParOf" srcId="{3F0302BC-1413-CF4C-B5B7-A3B47C00D9BA}" destId="{EA874E98-6EE6-FC43-8CE9-37BCD4082F37}" srcOrd="0" destOrd="0" presId="urn:microsoft.com/office/officeart/2008/layout/HorizontalMultiLevelHierarchy"/>
    <dgm:cxn modelId="{E940968F-402A-804C-81A9-F0A49FEDB7AF}" type="presParOf" srcId="{3F0302BC-1413-CF4C-B5B7-A3B47C00D9BA}" destId="{08F7DB0B-DF90-A041-9979-F54C5DDC4253}" srcOrd="1" destOrd="0" presId="urn:microsoft.com/office/officeart/2008/layout/HorizontalMultiLevelHierarchy"/>
    <dgm:cxn modelId="{49B8BFF3-93CD-E64D-B159-B71F356CE6B6}" type="presParOf" srcId="{08F7DB0B-DF90-A041-9979-F54C5DDC4253}" destId="{78199BE3-77D0-CF43-A12C-76253E8A608A}" srcOrd="0" destOrd="0" presId="urn:microsoft.com/office/officeart/2008/layout/HorizontalMultiLevelHierarchy"/>
    <dgm:cxn modelId="{6785ACC3-86D1-DE4C-97F7-9D8F870509B2}" type="presParOf" srcId="{78199BE3-77D0-CF43-A12C-76253E8A608A}" destId="{CD9F1EB1-94F6-D646-A4F3-057A79F379FB}" srcOrd="0" destOrd="0" presId="urn:microsoft.com/office/officeart/2008/layout/HorizontalMultiLevelHierarchy"/>
    <dgm:cxn modelId="{C7356484-46E5-5742-91D1-4B4EB7D0D14E}" type="presParOf" srcId="{08F7DB0B-DF90-A041-9979-F54C5DDC4253}" destId="{9C75AB2B-8644-5C41-B8EF-4667688BCD53}" srcOrd="1" destOrd="0" presId="urn:microsoft.com/office/officeart/2008/layout/HorizontalMultiLevelHierarchy"/>
    <dgm:cxn modelId="{D7692DF3-1116-F341-9583-EAF71C0F62F7}" type="presParOf" srcId="{9C75AB2B-8644-5C41-B8EF-4667688BCD53}" destId="{8A18A408-932F-F64A-965B-D35C3146DBF1}" srcOrd="0" destOrd="0" presId="urn:microsoft.com/office/officeart/2008/layout/HorizontalMultiLevelHierarchy"/>
    <dgm:cxn modelId="{82FEA178-F3BC-5144-B19A-E222CA463F63}" type="presParOf" srcId="{9C75AB2B-8644-5C41-B8EF-4667688BCD53}" destId="{99B7F399-559E-AC49-A9A3-7920A46EC48E}" srcOrd="1" destOrd="0" presId="urn:microsoft.com/office/officeart/2008/layout/HorizontalMultiLevelHierarchy"/>
    <dgm:cxn modelId="{61A894BC-529A-B649-B5F2-1989EAC0371F}" type="presParOf" srcId="{08F7DB0B-DF90-A041-9979-F54C5DDC4253}" destId="{9BE37333-23C7-814C-B293-FCAA12D180A4}" srcOrd="2" destOrd="0" presId="urn:microsoft.com/office/officeart/2008/layout/HorizontalMultiLevelHierarchy"/>
    <dgm:cxn modelId="{6B93EAE1-5B2A-2842-89AB-7C6E04B2F34B}" type="presParOf" srcId="{9BE37333-23C7-814C-B293-FCAA12D180A4}" destId="{F1F9EBA7-6416-0445-8700-3BFCDD00AABB}" srcOrd="0" destOrd="0" presId="urn:microsoft.com/office/officeart/2008/layout/HorizontalMultiLevelHierarchy"/>
    <dgm:cxn modelId="{61FFC90F-6B9D-EA40-BF7D-E526B82DC148}" type="presParOf" srcId="{08F7DB0B-DF90-A041-9979-F54C5DDC4253}" destId="{0ECAE7AC-1335-4948-A6EC-510FB27E2B02}" srcOrd="3" destOrd="0" presId="urn:microsoft.com/office/officeart/2008/layout/HorizontalMultiLevelHierarchy"/>
    <dgm:cxn modelId="{981E6331-235D-7446-AFF8-E0B8944D46C3}" type="presParOf" srcId="{0ECAE7AC-1335-4948-A6EC-510FB27E2B02}" destId="{134F98DB-8A59-304B-A21F-63DE700E3ECF}" srcOrd="0" destOrd="0" presId="urn:microsoft.com/office/officeart/2008/layout/HorizontalMultiLevelHierarchy"/>
    <dgm:cxn modelId="{D0B044F3-BDB4-D748-A0D1-BDC1145D910A}" type="presParOf" srcId="{0ECAE7AC-1335-4948-A6EC-510FB27E2B02}" destId="{CDD9FE23-5C45-0941-BBD2-FAA7EA71DB66}" srcOrd="1" destOrd="0" presId="urn:microsoft.com/office/officeart/2008/layout/HorizontalMultiLevelHierarchy"/>
    <dgm:cxn modelId="{BBC3E442-BE8D-C940-96DE-79830091933D}" type="presParOf" srcId="{2C3FF0EE-D06E-AF44-969F-EB8545593D02}" destId="{C0FEDEF6-E704-3946-BB4E-EDF12F9C0577}" srcOrd="2" destOrd="0" presId="urn:microsoft.com/office/officeart/2008/layout/HorizontalMultiLevelHierarchy"/>
    <dgm:cxn modelId="{AC8397A6-B2C7-CE4D-9E85-3C0885BB53F2}" type="presParOf" srcId="{C0FEDEF6-E704-3946-BB4E-EDF12F9C0577}" destId="{CCE24F2A-F09A-2A4A-8EF3-A5FF09E4F0CF}" srcOrd="0" destOrd="0" presId="urn:microsoft.com/office/officeart/2008/layout/HorizontalMultiLevelHierarchy"/>
    <dgm:cxn modelId="{38056A6C-B47B-7041-A027-F5646300A0A0}" type="presParOf" srcId="{2C3FF0EE-D06E-AF44-969F-EB8545593D02}" destId="{E6C0CB84-067E-994B-AA5D-303171749F27}" srcOrd="3" destOrd="0" presId="urn:microsoft.com/office/officeart/2008/layout/HorizontalMultiLevelHierarchy"/>
    <dgm:cxn modelId="{443D2623-9EAD-0546-8E65-F5D1B71E5D1D}" type="presParOf" srcId="{E6C0CB84-067E-994B-AA5D-303171749F27}" destId="{F583D567-92C3-944E-8CEC-79DE27B992D5}" srcOrd="0" destOrd="0" presId="urn:microsoft.com/office/officeart/2008/layout/HorizontalMultiLevelHierarchy"/>
    <dgm:cxn modelId="{E5F9AA32-5612-4C42-8545-A9988D38A21F}" type="presParOf" srcId="{E6C0CB84-067E-994B-AA5D-303171749F27}" destId="{3BC817DB-F7CF-0444-A0D2-28666F732735}" srcOrd="1" destOrd="0" presId="urn:microsoft.com/office/officeart/2008/layout/HorizontalMultiLevelHierarchy"/>
    <dgm:cxn modelId="{F033FD91-9F16-D449-8074-93295FE0AE1E}" type="presParOf" srcId="{2C3FF0EE-D06E-AF44-969F-EB8545593D02}" destId="{3F606DDD-52B3-F44F-AB1C-ADB957BC51B4}" srcOrd="4" destOrd="0" presId="urn:microsoft.com/office/officeart/2008/layout/HorizontalMultiLevelHierarchy"/>
    <dgm:cxn modelId="{B2ADB501-459D-EC49-BAB9-9DE0AA1982C1}" type="presParOf" srcId="{3F606DDD-52B3-F44F-AB1C-ADB957BC51B4}" destId="{53255F5B-F999-E44D-BCCC-D3A4BABC9462}" srcOrd="0" destOrd="0" presId="urn:microsoft.com/office/officeart/2008/layout/HorizontalMultiLevelHierarchy"/>
    <dgm:cxn modelId="{526C494C-D4F6-CD4B-9F2C-A8AC5EB15E16}" type="presParOf" srcId="{2C3FF0EE-D06E-AF44-969F-EB8545593D02}" destId="{C0EEBB46-0C81-0249-A5C5-59794CE37E94}" srcOrd="5" destOrd="0" presId="urn:microsoft.com/office/officeart/2008/layout/HorizontalMultiLevelHierarchy"/>
    <dgm:cxn modelId="{D682B934-84EA-6C4F-8843-3385084062D6}" type="presParOf" srcId="{C0EEBB46-0C81-0249-A5C5-59794CE37E94}" destId="{C0ACE232-194B-AE48-80B0-96203FAF2391}" srcOrd="0" destOrd="0" presId="urn:microsoft.com/office/officeart/2008/layout/HorizontalMultiLevelHierarchy"/>
    <dgm:cxn modelId="{8D829EE1-E830-564D-B002-D873336AF00D}" type="presParOf" srcId="{C0EEBB46-0C81-0249-A5C5-59794CE37E94}" destId="{AB89D5A9-ED37-CA41-82D5-C0D6C70C2D7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A5FF1-6530-FC47-A81C-9FD4F5F5DE37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3EC5B-DDF7-C646-A04C-AD5D7C1AC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7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15A0F-88E1-8E48-9B4C-755FDF8F98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13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</a:t>
            </a:r>
            <a:r>
              <a:rPr lang="en-US" baseline="0" dirty="0" smtClean="0"/>
              <a:t> of these areas has an individual, work unit and organizational component.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3EC5B-DDF7-C646-A04C-AD5D7C1AC3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57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Possibility</a:t>
            </a:r>
            <a:r>
              <a:rPr lang="en-US" baseline="0" dirty="0" smtClean="0"/>
              <a:t> in future to a</a:t>
            </a:r>
            <a:r>
              <a:rPr lang="en-US" dirty="0" smtClean="0"/>
              <a:t>dd learner support to this</a:t>
            </a:r>
            <a:r>
              <a:rPr lang="mr-IN" dirty="0" smtClean="0"/>
              <a:t>…</a:t>
            </a:r>
            <a:r>
              <a:rPr lang="en-US" dirty="0" smtClean="0"/>
              <a:t>.short</a:t>
            </a:r>
            <a:r>
              <a:rPr lang="en-US" baseline="0" dirty="0" smtClean="0"/>
              <a:t> term coaching, MCQ,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48279-2A9C-AF4C-86CD-4563F951C4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14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3EC5B-DDF7-C646-A04C-AD5D7C1AC3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0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9D05-D8ED-734D-B6E8-37F701909927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189B-2FFE-054B-80F8-BD437106E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6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9D05-D8ED-734D-B6E8-37F701909927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189B-2FFE-054B-80F8-BD437106E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00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9D05-D8ED-734D-B6E8-37F701909927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189B-2FFE-054B-80F8-BD437106E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00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llnessFoot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" y="6013574"/>
            <a:ext cx="12192000" cy="85725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254001"/>
            <a:ext cx="11785600" cy="1108075"/>
          </a:xfrm>
          <a:prstGeom prst="rect">
            <a:avLst/>
          </a:prstGeom>
        </p:spPr>
        <p:txBody>
          <a:bodyPr anchor="t"/>
          <a:lstStyle>
            <a:lvl1pPr algn="l">
              <a:defRPr sz="3400" b="1" cap="none">
                <a:latin typeface="Arial"/>
                <a:cs typeface="Arial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06400" y="1360488"/>
            <a:ext cx="10363200" cy="451961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5717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llnessFoot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" y="6013574"/>
            <a:ext cx="12192000" cy="85725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06400" y="254001"/>
            <a:ext cx="11785600" cy="1108075"/>
          </a:xfrm>
          <a:prstGeom prst="rect">
            <a:avLst/>
          </a:prstGeom>
        </p:spPr>
        <p:txBody>
          <a:bodyPr anchor="t"/>
          <a:lstStyle>
            <a:lvl1pPr algn="l">
              <a:defRPr sz="3400" b="1" cap="none">
                <a:latin typeface="Arial"/>
                <a:cs typeface="Arial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06400" y="1360488"/>
            <a:ext cx="10363200" cy="451961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527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mmar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198" y="97271"/>
            <a:ext cx="11484445" cy="117109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80000"/>
              </a:lnSpc>
              <a:defRPr sz="3000" b="1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2001" y="6356351"/>
            <a:ext cx="10535512" cy="432376"/>
          </a:xfrm>
        </p:spPr>
        <p:txBody>
          <a:bodyPr/>
          <a:lstStyle>
            <a:lvl1pPr algn="l">
              <a:lnSpc>
                <a:spcPts val="1300"/>
              </a:lnSpc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Write here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343351" y="6356351"/>
            <a:ext cx="2756284" cy="4323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CEBBE7-9930-44EF-9D99-01551C8829EB}" type="slidenum">
              <a:rPr lang="en-US" sz="1100" b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498198" y="1263925"/>
            <a:ext cx="11326732" cy="617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95"/>
          <a:stretch/>
        </p:blipFill>
        <p:spPr>
          <a:xfrm>
            <a:off x="103180" y="6402653"/>
            <a:ext cx="487680" cy="36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9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9D05-D8ED-734D-B6E8-37F701909927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189B-2FFE-054B-80F8-BD437106E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4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9D05-D8ED-734D-B6E8-37F701909927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189B-2FFE-054B-80F8-BD437106E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9D05-D8ED-734D-B6E8-37F701909927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189B-2FFE-054B-80F8-BD437106E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1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9D05-D8ED-734D-B6E8-37F701909927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189B-2FFE-054B-80F8-BD437106E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3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9D05-D8ED-734D-B6E8-37F701909927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189B-2FFE-054B-80F8-BD437106E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67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9D05-D8ED-734D-B6E8-37F701909927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189B-2FFE-054B-80F8-BD437106E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9D05-D8ED-734D-B6E8-37F701909927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189B-2FFE-054B-80F8-BD437106E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4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69D05-D8ED-734D-B6E8-37F701909927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A189B-2FFE-054B-80F8-BD437106E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6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69D05-D8ED-734D-B6E8-37F701909927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A189B-2FFE-054B-80F8-BD437106E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4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9" y="933269"/>
            <a:ext cx="8839200" cy="1000369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Office of Resident Wellness</a:t>
            </a:r>
            <a:br>
              <a:rPr lang="en-US" sz="4000" dirty="0"/>
            </a:br>
            <a:r>
              <a:rPr lang="en-US" sz="4000" dirty="0"/>
              <a:t>Post MD Education</a:t>
            </a:r>
            <a:br>
              <a:rPr lang="en-US" sz="4000" dirty="0"/>
            </a:br>
            <a:r>
              <a:rPr lang="en-US" sz="4000" dirty="0"/>
              <a:t>University of Toronto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531835" y="3490827"/>
            <a:ext cx="7433129" cy="132936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200" b="1" dirty="0"/>
              <a:t>J. Maggi, MD MSc </a:t>
            </a:r>
            <a:r>
              <a:rPr lang="en-US" sz="3200" b="1" dirty="0" smtClean="0"/>
              <a:t>FRCPC</a:t>
            </a:r>
          </a:p>
          <a:p>
            <a:pPr algn="ctr"/>
            <a:r>
              <a:rPr lang="en-US" sz="3200" b="1" dirty="0" smtClean="0"/>
              <a:t>Director, Office of Resident Wellness</a:t>
            </a:r>
            <a:endParaRPr lang="en-US" sz="3200" b="1" dirty="0"/>
          </a:p>
          <a:p>
            <a:pPr algn="ctr"/>
            <a:r>
              <a:rPr lang="en-US" sz="3200" b="1" dirty="0" smtClean="0"/>
              <a:t>November 24 2017</a:t>
            </a:r>
            <a:endParaRPr lang="en-US" sz="3200" b="1" dirty="0"/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5518"/>
            <a:ext cx="11265184" cy="116066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5764" y="4572515"/>
            <a:ext cx="9792236" cy="3458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2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440" y="291115"/>
            <a:ext cx="10515600" cy="1325563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67744" y="254403"/>
          <a:ext cx="10515600" cy="6275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022428" y="1"/>
            <a:ext cx="5722882" cy="69683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7579012" y="3092499"/>
            <a:ext cx="619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</a:t>
            </a:r>
            <a:r>
              <a:rPr lang="en-US" sz="2800" smtClean="0">
                <a:solidFill>
                  <a:srgbClr val="7030A0"/>
                </a:solidFill>
              </a:rPr>
              <a:t>Knowledge Centre</a:t>
            </a:r>
            <a:r>
              <a:rPr lang="en-US" smtClean="0"/>
              <a:t>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336189" y="365125"/>
            <a:ext cx="709448" cy="641886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9780591" y="1351691"/>
            <a:ext cx="395946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703571" y="3479481"/>
            <a:ext cx="472966" cy="157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682780" y="5623036"/>
            <a:ext cx="472966" cy="157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7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23636313"/>
              </p:ext>
            </p:extLst>
          </p:nvPr>
        </p:nvGraphicFramePr>
        <p:xfrm>
          <a:off x="441434" y="719666"/>
          <a:ext cx="1113045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792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5-Point Star 6"/>
          <p:cNvSpPr/>
          <p:nvPr/>
        </p:nvSpPr>
        <p:spPr>
          <a:xfrm>
            <a:off x="10352495" y="1190898"/>
            <a:ext cx="450192" cy="47296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10352495" y="676012"/>
            <a:ext cx="450193" cy="34684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0352495" y="3028702"/>
            <a:ext cx="450192" cy="47296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10269808" y="1781336"/>
            <a:ext cx="978408" cy="484632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10313483" y="2328206"/>
            <a:ext cx="978408" cy="484632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10313483" y="4118191"/>
            <a:ext cx="978408" cy="484632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10313483" y="5310732"/>
            <a:ext cx="978408" cy="484632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1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81646794"/>
              </p:ext>
            </p:extLst>
          </p:nvPr>
        </p:nvGraphicFramePr>
        <p:xfrm>
          <a:off x="1056291" y="719666"/>
          <a:ext cx="996380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5-Point Star 6"/>
          <p:cNvSpPr/>
          <p:nvPr/>
        </p:nvSpPr>
        <p:spPr>
          <a:xfrm>
            <a:off x="10874300" y="1464424"/>
            <a:ext cx="450192" cy="47296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10835288" y="2197517"/>
            <a:ext cx="978408" cy="484632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7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93622"/>
            <a:ext cx="10515600" cy="1325563"/>
          </a:xfrm>
        </p:spPr>
        <p:txBody>
          <a:bodyPr/>
          <a:lstStyle/>
          <a:p>
            <a:pPr algn="ctr"/>
            <a:r>
              <a:rPr lang="en-US" b="1" u="sng" dirty="0" smtClean="0"/>
              <a:t>Things to expect in 2018</a:t>
            </a:r>
            <a:r>
              <a:rPr lang="mr-IN" b="1" u="sng" dirty="0" smtClean="0"/>
              <a:t>…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8065"/>
            <a:ext cx="10515600" cy="54895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will be fully staffed so wait times back to normal!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 name change</a:t>
            </a:r>
            <a:r>
              <a:rPr lang="mr-IN" dirty="0" smtClean="0"/>
              <a:t>…</a:t>
            </a:r>
            <a:r>
              <a:rPr lang="en-US" dirty="0" smtClean="0"/>
              <a:t>we service clinical fellows too!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Re-beginning of (expanded) PGMEAC-Wellness  subcommittee </a:t>
            </a:r>
            <a:br>
              <a:rPr lang="en-US" dirty="0" smtClean="0"/>
            </a:br>
            <a:r>
              <a:rPr lang="en-US" dirty="0" smtClean="0"/>
              <a:t>(Send me names of representatives if you haven’t already; request PARO identify resident representatives for committee)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Establishing of program to link residents to family MD and specialty care</a:t>
            </a:r>
            <a:br>
              <a:rPr lang="en-US" dirty="0" smtClean="0"/>
            </a:br>
            <a:r>
              <a:rPr lang="en-US" dirty="0" smtClean="0"/>
              <a:t>(Stay tuned to be called upon!)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Establish resource document for programs regarding “good practices” in wellness and accommodation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Expanding our reach in education and wellness leadership </a:t>
            </a:r>
            <a:r>
              <a:rPr lang="mr-IN" dirty="0" smtClean="0"/>
              <a:t>–</a:t>
            </a:r>
            <a:r>
              <a:rPr lang="en-US" dirty="0" smtClean="0"/>
              <a:t> Training leaders/champions in Programs/hospitals to take on local teaching and development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7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54001"/>
            <a:ext cx="8839200" cy="100036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Office </a:t>
            </a:r>
            <a:r>
              <a:rPr lang="en-US" sz="3600" dirty="0"/>
              <a:t>of Resident Wellness (</a:t>
            </a:r>
            <a:r>
              <a:rPr lang="en-US" sz="3600" dirty="0" err="1"/>
              <a:t>PostMD</a:t>
            </a:r>
            <a:r>
              <a:rPr lang="en-US" sz="36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828800" y="1100323"/>
            <a:ext cx="8674100" cy="4743129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dirty="0">
                <a:solidFill>
                  <a:srgbClr val="17375E"/>
                </a:solidFill>
              </a:rPr>
              <a:t>Coordinator: Diana </a:t>
            </a:r>
            <a:r>
              <a:rPr lang="en-US" sz="2600" dirty="0" err="1">
                <a:solidFill>
                  <a:srgbClr val="17375E"/>
                </a:solidFill>
              </a:rPr>
              <a:t>Nuss</a:t>
            </a:r>
            <a:r>
              <a:rPr lang="en-US" sz="2600" dirty="0">
                <a:solidFill>
                  <a:srgbClr val="17375E"/>
                </a:solidFill>
              </a:rPr>
              <a:t> (M-F)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>
                <a:solidFill>
                  <a:srgbClr val="17375E"/>
                </a:solidFill>
              </a:rPr>
              <a:t>Director: </a:t>
            </a:r>
            <a:r>
              <a:rPr lang="en-US" sz="2600" dirty="0" smtClean="0">
                <a:solidFill>
                  <a:srgbClr val="17375E"/>
                </a:solidFill>
              </a:rPr>
              <a:t>Julie Maggi (M/T/W)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17375E"/>
                </a:solidFill>
              </a:rPr>
              <a:t>Associate Director: To be announced </a:t>
            </a:r>
            <a:endParaRPr lang="en-US" sz="2600" dirty="0">
              <a:solidFill>
                <a:srgbClr val="17375E"/>
              </a:solidFill>
            </a:endParaRPr>
          </a:p>
          <a:p>
            <a:pPr lvl="1" indent="-457200">
              <a:spcAft>
                <a:spcPts val="1200"/>
              </a:spcAft>
              <a:buFont typeface="Arial"/>
              <a:buChar char="•"/>
            </a:pPr>
            <a:r>
              <a:rPr lang="en-US" sz="2600" dirty="0">
                <a:solidFill>
                  <a:srgbClr val="17375E"/>
                </a:solidFill>
              </a:rPr>
              <a:t>Education/Counselling Lead: Chris Trevelyan (M-F)</a:t>
            </a:r>
          </a:p>
          <a:p>
            <a:pPr lvl="1" indent="-457200">
              <a:spcAft>
                <a:spcPts val="1200"/>
              </a:spcAft>
              <a:buFont typeface="Arial"/>
              <a:buChar char="•"/>
            </a:pPr>
            <a:r>
              <a:rPr lang="en-US" sz="2600" dirty="0" smtClean="0">
                <a:solidFill>
                  <a:srgbClr val="17375E"/>
                </a:solidFill>
              </a:rPr>
              <a:t>Education/Counsellor: To be announced</a:t>
            </a:r>
            <a:endParaRPr lang="en-US" sz="2600" dirty="0">
              <a:solidFill>
                <a:srgbClr val="17375E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dirty="0">
                <a:solidFill>
                  <a:srgbClr val="17375E"/>
                </a:solidFill>
              </a:rPr>
              <a:t>Research Officer: Mariela </a:t>
            </a:r>
            <a:r>
              <a:rPr lang="en-US" sz="2600" dirty="0" err="1">
                <a:solidFill>
                  <a:srgbClr val="17375E"/>
                </a:solidFill>
              </a:rPr>
              <a:t>Ruetalo</a:t>
            </a:r>
            <a:r>
              <a:rPr lang="en-US" sz="2600" dirty="0">
                <a:solidFill>
                  <a:srgbClr val="17375E"/>
                </a:solidFill>
              </a:rPr>
              <a:t> </a:t>
            </a:r>
          </a:p>
          <a:p>
            <a:pPr lvl="1" indent="-457200">
              <a:buFont typeface="Arial"/>
              <a:buChar char="•"/>
            </a:pPr>
            <a:r>
              <a:rPr lang="en-US" sz="2600" dirty="0">
                <a:solidFill>
                  <a:srgbClr val="17375E"/>
                </a:solidFill>
              </a:rPr>
              <a:t>Partnership with:</a:t>
            </a:r>
          </a:p>
          <a:p>
            <a:pPr lvl="2" indent="-457200">
              <a:buFont typeface="Arial"/>
              <a:buChar char="•"/>
            </a:pPr>
            <a:r>
              <a:rPr lang="en-US" sz="2400" dirty="0">
                <a:solidFill>
                  <a:srgbClr val="17375E"/>
                </a:solidFill>
              </a:rPr>
              <a:t>3 P/T communication coaches</a:t>
            </a:r>
          </a:p>
          <a:p>
            <a:pPr lvl="2" indent="-457200">
              <a:buFont typeface="Arial"/>
              <a:buChar char="•"/>
            </a:pPr>
            <a:r>
              <a:rPr lang="en-US" sz="2400" dirty="0">
                <a:solidFill>
                  <a:srgbClr val="17375E"/>
                </a:solidFill>
              </a:rPr>
              <a:t>1 P/T professionalism coach</a:t>
            </a:r>
          </a:p>
          <a:p>
            <a:pPr lvl="2" indent="-457200">
              <a:buFont typeface="Arial"/>
              <a:buChar char="•"/>
            </a:pPr>
            <a:r>
              <a:rPr lang="en-US" sz="2400" dirty="0">
                <a:solidFill>
                  <a:srgbClr val="17375E"/>
                </a:solidFill>
              </a:rPr>
              <a:t>2 P/T study skills/ time management coach</a:t>
            </a:r>
          </a:p>
          <a:p>
            <a:pPr marL="0"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3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ORW Visit Numbers to all staff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01279" y="2724587"/>
          <a:ext cx="1051560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752600"/>
                <a:gridCol w="1752600"/>
                <a:gridCol w="1752600"/>
                <a:gridCol w="1752600"/>
                <a:gridCol w="1752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Visits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Unique clients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July 1, 2016 – June 30, 2017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July 1, 2015 – June 30, 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July 1, 2016 – June 30, 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July 1, 2015 – June 30, 2016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s-I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62152" y="3957145"/>
            <a:ext cx="10421007" cy="37837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50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ORW </a:t>
            </a:r>
            <a:r>
              <a:rPr lang="mr-IN" b="1" dirty="0" smtClean="0"/>
              <a:t>–</a:t>
            </a:r>
            <a:r>
              <a:rPr lang="en-US" b="1" dirty="0" smtClean="0"/>
              <a:t> Counsellors</a:t>
            </a:r>
            <a:br>
              <a:rPr lang="en-US" b="1" dirty="0" smtClean="0"/>
            </a:br>
            <a:r>
              <a:rPr lang="en-US" b="1" dirty="0" smtClean="0"/>
              <a:t>2016-2017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771104"/>
              </p:ext>
            </p:extLst>
          </p:nvPr>
        </p:nvGraphicFramePr>
        <p:xfrm>
          <a:off x="2299062" y="2285999"/>
          <a:ext cx="7955280" cy="2220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760"/>
                <a:gridCol w="2651760"/>
                <a:gridCol w="2651760"/>
              </a:tblGrid>
              <a:tr h="861137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visits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trainees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Percentage</a:t>
                      </a:r>
                      <a:endParaRPr lang="en-US" dirty="0"/>
                    </a:p>
                  </a:txBody>
                  <a:tcPr/>
                </a:tc>
              </a:tr>
              <a:tr h="453183">
                <a:tc>
                  <a:txBody>
                    <a:bodyPr/>
                    <a:lstStyle/>
                    <a:p>
                      <a:r>
                        <a:rPr lang="en-US" dirty="0" smtClean="0"/>
                        <a:t>1-5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74%</a:t>
                      </a:r>
                      <a:endParaRPr lang="en-US" dirty="0"/>
                    </a:p>
                  </a:txBody>
                  <a:tcPr/>
                </a:tc>
              </a:tr>
              <a:tr h="453183">
                <a:tc>
                  <a:txBody>
                    <a:bodyPr/>
                    <a:lstStyle/>
                    <a:p>
                      <a:r>
                        <a:rPr lang="en-US" dirty="0" smtClean="0"/>
                        <a:t>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11%</a:t>
                      </a:r>
                      <a:endParaRPr lang="en-US" dirty="0"/>
                    </a:p>
                  </a:txBody>
                  <a:tcPr/>
                </a:tc>
              </a:tr>
              <a:tr h="453183">
                <a:tc>
                  <a:txBody>
                    <a:bodyPr/>
                    <a:lstStyle/>
                    <a:p>
                      <a:r>
                        <a:rPr lang="en-US" dirty="0" smtClean="0"/>
                        <a:t>&gt;11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16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ORW </a:t>
            </a:r>
            <a:r>
              <a:rPr lang="mr-IN" b="1" dirty="0" smtClean="0"/>
              <a:t>–</a:t>
            </a:r>
            <a:r>
              <a:rPr lang="en-US" b="1" dirty="0" smtClean="0"/>
              <a:t> Director(s)</a:t>
            </a:r>
            <a:br>
              <a:rPr lang="en-US" b="1" dirty="0" smtClean="0"/>
            </a:br>
            <a:r>
              <a:rPr lang="en-US" b="1" dirty="0" smtClean="0"/>
              <a:t>2016-2017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617280"/>
              </p:ext>
            </p:extLst>
          </p:nvPr>
        </p:nvGraphicFramePr>
        <p:xfrm>
          <a:off x="2677884" y="2472960"/>
          <a:ext cx="7850778" cy="2177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926"/>
                <a:gridCol w="2616926"/>
                <a:gridCol w="2616926"/>
              </a:tblGrid>
              <a:tr h="544354"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visits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trainees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Percentage</a:t>
                      </a:r>
                      <a:endParaRPr lang="en-US" dirty="0"/>
                    </a:p>
                  </a:txBody>
                  <a:tcPr/>
                </a:tc>
              </a:tr>
              <a:tr h="544354">
                <a:tc>
                  <a:txBody>
                    <a:bodyPr/>
                    <a:lstStyle/>
                    <a:p>
                      <a:r>
                        <a:rPr lang="en-US" dirty="0" smtClean="0"/>
                        <a:t>1-5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95%</a:t>
                      </a:r>
                      <a:endParaRPr lang="en-US" dirty="0"/>
                    </a:p>
                  </a:txBody>
                  <a:tcPr/>
                </a:tc>
              </a:tr>
              <a:tr h="544354">
                <a:tc>
                  <a:txBody>
                    <a:bodyPr/>
                    <a:lstStyle/>
                    <a:p>
                      <a:r>
                        <a:rPr lang="en-US" dirty="0" smtClean="0"/>
                        <a:t>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3%</a:t>
                      </a:r>
                      <a:endParaRPr lang="en-US" dirty="0"/>
                    </a:p>
                  </a:txBody>
                  <a:tcPr/>
                </a:tc>
              </a:tr>
              <a:tr h="544354">
                <a:tc>
                  <a:txBody>
                    <a:bodyPr/>
                    <a:lstStyle/>
                    <a:p>
                      <a:r>
                        <a:rPr lang="en-US" dirty="0" smtClean="0"/>
                        <a:t>&gt;11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55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2800" dirty="0"/>
              <a:t>What Brings </a:t>
            </a:r>
            <a:r>
              <a:rPr lang="en-CA" sz="2800" dirty="0" smtClean="0"/>
              <a:t>trainees in to counselling </a:t>
            </a:r>
            <a:r>
              <a:rPr lang="en-CA" sz="2800" dirty="0"/>
              <a:t>(</a:t>
            </a:r>
            <a:r>
              <a:rPr lang="en-CA" sz="2800" dirty="0" smtClean="0"/>
              <a:t>2016-17)</a:t>
            </a:r>
            <a:br>
              <a:rPr lang="en-CA" sz="2800" dirty="0" smtClean="0"/>
            </a:br>
            <a:r>
              <a:rPr lang="en-CA" sz="2800" dirty="0" smtClean="0"/>
              <a:t>N=135 new clients</a:t>
            </a:r>
            <a:endParaRPr lang="en-US" sz="28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35105799"/>
              </p:ext>
            </p:extLst>
          </p:nvPr>
        </p:nvGraphicFramePr>
        <p:xfrm>
          <a:off x="2047765" y="1019211"/>
          <a:ext cx="8168290" cy="512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9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 smtClean="0">
                <a:solidFill>
                  <a:srgbClr val="1F497D"/>
                </a:solidFill>
              </a:rPr>
              <a:t>Where were trainees referred to by counsellors (2016-17</a:t>
            </a:r>
            <a:r>
              <a:rPr lang="en-CA" dirty="0">
                <a:solidFill>
                  <a:srgbClr val="1F497D"/>
                </a:solidFill>
              </a:rPr>
              <a:t>)</a:t>
            </a:r>
            <a:br>
              <a:rPr lang="en-CA" dirty="0">
                <a:solidFill>
                  <a:srgbClr val="1F497D"/>
                </a:solidFill>
              </a:rPr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6759499"/>
              </p:ext>
            </p:extLst>
          </p:nvPr>
        </p:nvGraphicFramePr>
        <p:xfrm>
          <a:off x="3769272" y="1606495"/>
          <a:ext cx="4208080" cy="4682121"/>
        </p:xfrm>
        <a:graphic>
          <a:graphicData uri="http://schemas.openxmlformats.org/drawingml/2006/table">
            <a:tbl>
              <a:tblPr firstRow="1" firstCol="1" bandRow="1"/>
              <a:tblGrid>
                <a:gridCol w="3105964"/>
                <a:gridCol w="1102116"/>
              </a:tblGrid>
              <a:tr h="1159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Mental Health Practitioner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67</a:t>
                      </a:r>
                      <a:endParaRPr lang="en-US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65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Physician Health Program (PHP)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63</a:t>
                      </a:r>
                      <a:endParaRPr lang="en-US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8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Mentor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36</a:t>
                      </a:r>
                      <a:endParaRPr lang="en-US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65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Request for External Assessment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23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8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Physician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17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8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PARO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8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Occupational 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Therapy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8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CPSO</a:t>
                      </a:r>
                      <a:endParaRPr lang="en-US" sz="2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0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Workshops 2016-2017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3280"/>
            <a:ext cx="10515600" cy="4351338"/>
          </a:xfrm>
        </p:spPr>
        <p:txBody>
          <a:bodyPr/>
          <a:lstStyle/>
          <a:p>
            <a:r>
              <a:rPr lang="en-US" dirty="0"/>
              <a:t>Workshops given </a:t>
            </a:r>
            <a:r>
              <a:rPr lang="en-US" dirty="0" smtClean="0"/>
              <a:t>from </a:t>
            </a:r>
            <a:r>
              <a:rPr lang="en-US" dirty="0"/>
              <a:t>our educational offerings directly to the Programs: 67</a:t>
            </a:r>
          </a:p>
          <a:p>
            <a:r>
              <a:rPr lang="en-US" dirty="0"/>
              <a:t>Conferences: 3</a:t>
            </a:r>
          </a:p>
          <a:p>
            <a:r>
              <a:rPr lang="en-US" dirty="0"/>
              <a:t>Faculty: 3</a:t>
            </a:r>
          </a:p>
          <a:p>
            <a:r>
              <a:rPr lang="en-US" dirty="0"/>
              <a:t>Process groups/Scan/Emergency Medicine: 16</a:t>
            </a:r>
          </a:p>
          <a:p>
            <a:r>
              <a:rPr lang="fr-FR" dirty="0"/>
              <a:t>UME: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445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655" y="391390"/>
            <a:ext cx="8890000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6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2334</TotalTime>
  <Words>422</Words>
  <Application>Microsoft Office PowerPoint</Application>
  <PresentationFormat>Custom</PresentationFormat>
  <Paragraphs>127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Office of Resident Wellness Post MD Education University of Toronto</vt:lpstr>
      <vt:lpstr>Office of Resident Wellness (PostMD)</vt:lpstr>
      <vt:lpstr>ORW Visit Numbers to all staff</vt:lpstr>
      <vt:lpstr>ORW – Counsellors 2016-2017</vt:lpstr>
      <vt:lpstr>ORW – Director(s) 2016-2017</vt:lpstr>
      <vt:lpstr>What Brings trainees in to counselling (2016-17) N=135 new clients</vt:lpstr>
      <vt:lpstr>Where were trainees referred to by counsellors (2016-17) </vt:lpstr>
      <vt:lpstr>Workshops 2016-2017</vt:lpstr>
      <vt:lpstr> </vt:lpstr>
      <vt:lpstr> </vt:lpstr>
      <vt:lpstr> </vt:lpstr>
      <vt:lpstr>PowerPoint Presentation</vt:lpstr>
      <vt:lpstr>PowerPoint Presentation</vt:lpstr>
      <vt:lpstr>PowerPoint Presentation</vt:lpstr>
      <vt:lpstr>Things to expect in 2018…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Power</cp:lastModifiedBy>
  <cp:revision>39</cp:revision>
  <dcterms:created xsi:type="dcterms:W3CDTF">2017-11-23T00:57:47Z</dcterms:created>
  <dcterms:modified xsi:type="dcterms:W3CDTF">2017-11-24T16:02:24Z</dcterms:modified>
</cp:coreProperties>
</file>